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82" r:id="rId3"/>
    <p:sldId id="272" r:id="rId4"/>
    <p:sldId id="276" r:id="rId5"/>
    <p:sldId id="271" r:id="rId6"/>
    <p:sldId id="275" r:id="rId7"/>
    <p:sldId id="273" r:id="rId8"/>
    <p:sldId id="257" r:id="rId9"/>
    <p:sldId id="266" r:id="rId10"/>
    <p:sldId id="265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A5CD39"/>
    <a:srgbClr val="F0D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759" autoAdjust="0"/>
  </p:normalViewPr>
  <p:slideViewPr>
    <p:cSldViewPr>
      <p:cViewPr varScale="1">
        <p:scale>
          <a:sx n="68" d="100"/>
          <a:sy n="68" d="100"/>
        </p:scale>
        <p:origin x="54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5131-2AF0-4097-9C7B-056A42CC449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2614-99A4-44FA-B123-8C7734350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346445"/>
            <a:ext cx="47312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iRecruit works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1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845" y="1586132"/>
            <a:ext cx="7486355" cy="4357468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845" y="1704520"/>
            <a:ext cx="7943555" cy="3934279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Rockwell" panose="02060603020205020403" pitchFamily="18" charset="0"/>
              </a:rPr>
              <a:t>Cloud-based Software as a Service (SaaS)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No Long-Term Contract: Pay as you go monthly.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Your own Career Site</a:t>
            </a:r>
            <a:endParaRPr lang="en-US" sz="2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Unlimited Job Postings &amp; Unlimited Candidates</a:t>
            </a:r>
            <a:endParaRPr lang="en-US" sz="2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New Design for your Smart phone/Tablet/Browser </a:t>
            </a:r>
            <a:endParaRPr lang="en-US" sz="2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Straight forward setup or Enterprise system</a:t>
            </a:r>
          </a:p>
          <a:p>
            <a:pPr lvl="1"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ATS only or iConnect – Complete Electronic Onboarding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Full Sage HRMS &amp; Payroll integration</a:t>
            </a:r>
          </a:p>
          <a:p>
            <a:pPr marL="0" indent="0">
              <a:buClr>
                <a:srgbClr val="92D050"/>
              </a:buClr>
              <a:buSzPct val="120000"/>
              <a:buNone/>
            </a:pPr>
            <a:r>
              <a:rPr lang="en-US" sz="22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completes workflow.</a:t>
            </a:r>
            <a:endParaRPr lang="en-US" sz="2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30" y="1196300"/>
            <a:ext cx="1873466" cy="25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integritydirectmortgage.com/wp-content/uploads/2012/10/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62" y="1433732"/>
            <a:ext cx="4840125" cy="41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9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845" y="1586132"/>
            <a:ext cx="4536831" cy="3999089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741" y="1894489"/>
            <a:ext cx="3945368" cy="36786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Create </a:t>
            </a: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your Best Practices 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for interviews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Phone Screen Questionnaires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Requests 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for additional information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Why selecting candidate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more. .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9671" y="333599"/>
            <a:ext cx="7762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iConnect Internal Forms Creation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0" y="1600200"/>
            <a:ext cx="7517800" cy="45259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iRecruit New Look Dashboard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Smartphone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15" y="1600200"/>
            <a:ext cx="2383170" cy="4525963"/>
          </a:xfrm>
        </p:spPr>
      </p:pic>
      <p:sp>
        <p:nvSpPr>
          <p:cNvPr id="8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1457829"/>
            <a:ext cx="8422765" cy="48589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38" y="1557582"/>
            <a:ext cx="3544337" cy="480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24330"/>
            <a:ext cx="1600200" cy="33721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46445"/>
            <a:ext cx="47312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iRecruit works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ockwell" panose="020606030202050204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42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149" y="333599"/>
            <a:ext cx="8149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iRecruit Sophistication &amp; Simplicity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ockwell" panose="02060603020205020403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9845" y="1586131"/>
            <a:ext cx="6669466" cy="4661803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740" y="1894489"/>
            <a:ext cx="6490879" cy="367866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Unlimited </a:t>
            </a:r>
            <a:r>
              <a:rPr lang="en-US" sz="2500" dirty="0">
                <a:solidFill>
                  <a:schemeClr val="bg1"/>
                </a:solidFill>
                <a:latin typeface="Rockwell" panose="02060603020205020403" pitchFamily="18" charset="0"/>
              </a:rPr>
              <a:t>amount of job postings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  <a:latin typeface="Rockwell" panose="02060603020205020403" pitchFamily="18" charset="0"/>
              </a:rPr>
              <a:t>Automatically post to your iRecruit account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  <a:latin typeface="Rockwell" panose="02060603020205020403" pitchFamily="18" charset="0"/>
              </a:rPr>
              <a:t>Automatically shared with Indeed.com and </a:t>
            </a:r>
            <a:r>
              <a:rPr lang="en-US" sz="25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SimplyHired.com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Post to LinkedIn, Twitter and Facebook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Post to Monster.com</a:t>
            </a:r>
            <a:endParaRPr lang="en-US" sz="25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Track workflow </a:t>
            </a:r>
            <a:r>
              <a:rPr lang="en-US" sz="2500" dirty="0">
                <a:solidFill>
                  <a:schemeClr val="bg1"/>
                </a:solidFill>
                <a:latin typeface="Rockwell" panose="02060603020205020403" pitchFamily="18" charset="0"/>
              </a:rPr>
              <a:t>and report on applicants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  <a:latin typeface="Rockwell" panose="02060603020205020403" pitchFamily="18" charset="0"/>
              </a:rPr>
              <a:t>Respond to applicants by email</a:t>
            </a:r>
          </a:p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525" y="1752600"/>
            <a:ext cx="2228850" cy="9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youtub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3060" y="4995357"/>
            <a:ext cx="1600200" cy="720318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897" y="4227257"/>
            <a:ext cx="576205" cy="5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1950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1862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637" y="2839575"/>
            <a:ext cx="1762125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8171" y="3509639"/>
            <a:ext cx="2152375" cy="4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6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379" y="1523545"/>
            <a:ext cx="6589222" cy="4724390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467635" cy="3896757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Expanding advertising to multiple sources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Automatically 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0"/>
              </a:rPr>
              <a:t>shared with </a:t>
            </a: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Indeed.com</a:t>
            </a:r>
          </a:p>
          <a:p>
            <a:pPr lvl="1"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New iRecruit – Job Board Refresh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Post to LinkedIn, Twitter and Facebook</a:t>
            </a:r>
          </a:p>
          <a:p>
            <a:pPr lvl="1"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New use LinkedIn profile to apply easier</a:t>
            </a:r>
            <a:endParaRPr lang="en-US" sz="20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Use LinkedIn groups to promote referrals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Use YouTube for better SEO ratings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New Monster integration to both paid account &amp; new organic site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27" name="Picture 26" descr="youtub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3060" y="4995357"/>
            <a:ext cx="1600200" cy="72031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897" y="4227257"/>
            <a:ext cx="576205" cy="5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950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62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637" y="2839575"/>
            <a:ext cx="1762125" cy="495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171" y="3509639"/>
            <a:ext cx="2152375" cy="49076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8525" y="1752600"/>
            <a:ext cx="2228850" cy="9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8189" y="332789"/>
            <a:ext cx="897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Advertising and Branding with iRecruit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31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4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845" y="1586132"/>
            <a:ext cx="7088959" cy="4662268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740" y="1894489"/>
            <a:ext cx="6956659" cy="367866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Give access to account where Hiring Managers can view and manage their  candidates through the hiring process.</a:t>
            </a:r>
          </a:p>
          <a:p>
            <a:pPr marL="0" indent="0">
              <a:buClr>
                <a:srgbClr val="92D050"/>
              </a:buClr>
              <a:buSzPct val="120000"/>
              <a:buNone/>
            </a:pPr>
            <a:endParaRPr lang="en-US" sz="22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0" indent="0" algn="ctr">
              <a:buClr>
                <a:srgbClr val="92D050"/>
              </a:buClr>
              <a:buSzPct val="120000"/>
              <a:buNone/>
            </a:pPr>
            <a:r>
              <a:rPr lang="en-US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OR</a:t>
            </a:r>
            <a:endParaRPr lang="en-US" sz="1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endParaRPr lang="en-US" sz="22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Engage Hiring Managers via email. As you forward applicant data via email, Hiring Managers can Approve or Reject candidates with comments.</a:t>
            </a:r>
            <a:endParaRPr lang="en-US" sz="28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</a:pPr>
            <a:endParaRPr lang="en-US" sz="2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29" y="2981345"/>
            <a:ext cx="1828571" cy="18285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8823" y="333599"/>
            <a:ext cx="5724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Engage Hiring Managers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1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5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741" y="1894489"/>
            <a:ext cx="7816172" cy="1305911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SzPct val="120000"/>
              <a:buNone/>
            </a:pPr>
            <a:r>
              <a:rPr lang="en-US" sz="2800" b="1" dirty="0" smtClean="0">
                <a:solidFill>
                  <a:srgbClr val="0071BC"/>
                </a:solidFill>
                <a:latin typeface="Rockwell" panose="02060603020205020403" pitchFamily="18" charset="0"/>
              </a:rPr>
              <a:t>Simple Requisition: </a:t>
            </a:r>
            <a:r>
              <a:rPr lang="en-US" sz="2800" dirty="0" smtClean="0">
                <a:solidFill>
                  <a:srgbClr val="0071BC"/>
                </a:solidFill>
                <a:latin typeface="Rockwell" panose="02060603020205020403" pitchFamily="18" charset="0"/>
              </a:rPr>
              <a:t>No Approval Required.</a:t>
            </a:r>
          </a:p>
          <a:p>
            <a:pPr marL="0" indent="0">
              <a:buClr>
                <a:srgbClr val="92D050"/>
              </a:buClr>
              <a:buSzPct val="120000"/>
              <a:buNone/>
            </a:pPr>
            <a:endParaRPr lang="en-US" sz="1200" dirty="0">
              <a:solidFill>
                <a:srgbClr val="0071BC"/>
              </a:solidFill>
              <a:latin typeface="Rockwell" panose="02060603020205020403" pitchFamily="18" charset="0"/>
            </a:endParaRPr>
          </a:p>
          <a:p>
            <a:pPr marL="0" indent="0">
              <a:buClr>
                <a:srgbClr val="92D050"/>
              </a:buClr>
              <a:buSzPct val="120000"/>
              <a:buNone/>
            </a:pPr>
            <a:r>
              <a:rPr lang="en-US" sz="2800" b="1" dirty="0" smtClean="0">
                <a:solidFill>
                  <a:srgbClr val="0071BC"/>
                </a:solidFill>
                <a:latin typeface="Rockwell" panose="02060603020205020403" pitchFamily="18" charset="0"/>
              </a:rPr>
              <a:t>Requisition Approval Workflow:</a:t>
            </a:r>
            <a:endParaRPr lang="en-US" sz="2800" b="1" dirty="0">
              <a:solidFill>
                <a:srgbClr val="0071BC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86" y="4963299"/>
            <a:ext cx="164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Hiring Manager </a:t>
            </a:r>
          </a:p>
          <a:p>
            <a:pPr algn="ctr"/>
            <a:r>
              <a:rPr lang="en-US" sz="1400" dirty="0" smtClean="0"/>
              <a:t>Initiates Request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72502" y="4963299"/>
            <a:ext cx="199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Approver(s) assigned by HR Recruiters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09984" y="4963299"/>
            <a:ext cx="161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Approved Jobs</a:t>
            </a:r>
          </a:p>
          <a:p>
            <a:pPr algn="ctr"/>
            <a:r>
              <a:rPr lang="en-US" sz="1400" dirty="0" smtClean="0"/>
              <a:t>Appear on Website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9570" y="4963299"/>
            <a:ext cx="165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Approver(s) Receive </a:t>
            </a:r>
          </a:p>
          <a:p>
            <a:pPr algn="ctr"/>
            <a:r>
              <a:rPr lang="en-US" sz="1400" dirty="0" smtClean="0"/>
              <a:t>Request via Email</a:t>
            </a:r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" y="3363710"/>
            <a:ext cx="1600200" cy="16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99" y="3434318"/>
            <a:ext cx="1600200" cy="1600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54" y="3432508"/>
            <a:ext cx="1600200" cy="160020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281409" y="3432508"/>
            <a:ext cx="1554480" cy="15544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527146" y="4033961"/>
            <a:ext cx="675029" cy="63681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967519" y="4046756"/>
            <a:ext cx="675029" cy="63681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474346" y="4046756"/>
            <a:ext cx="675029" cy="63681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49677" y="333599"/>
            <a:ext cx="5582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Job Requisition Options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48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7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845" y="1586132"/>
            <a:ext cx="6495755" cy="4509868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741" y="1894489"/>
            <a:ext cx="6118460" cy="367866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Jobs automatically </a:t>
            </a: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distributed to  Indeed/SimplyHired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to attract </a:t>
            </a: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candidates – Free with service!</a:t>
            </a:r>
          </a:p>
          <a:p>
            <a:pPr lvl="2"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Sponsored Advertising </a:t>
            </a:r>
            <a:r>
              <a:rPr lang="en-US" sz="2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addtional</a:t>
            </a:r>
            <a:endParaRPr lang="en-US" sz="20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Pre-screening questions </a:t>
            </a: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to easily  identify qualified candidates.</a:t>
            </a:r>
            <a:endParaRPr lang="en-US" sz="28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Search tools and reporting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to find the right candidate by skill, experience, education etc.</a:t>
            </a:r>
          </a:p>
          <a:p>
            <a:endParaRPr lang="en-US" sz="28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22" name="Picture 21" descr="youtube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3060" y="4995357"/>
            <a:ext cx="1600200" cy="720318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897" y="4227257"/>
            <a:ext cx="576205" cy="5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950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62" y="4228158"/>
            <a:ext cx="602396" cy="6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637" y="2839575"/>
            <a:ext cx="1762125" cy="495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171" y="3509639"/>
            <a:ext cx="2152375" cy="49076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8525" y="1752600"/>
            <a:ext cx="2228850" cy="9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09845" y="289279"/>
            <a:ext cx="8679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Find the right candidate with iRecruit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5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8" y="6333432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41265" y="6423870"/>
            <a:ext cx="609266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10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3216" y="41965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2385" y="1890168"/>
            <a:ext cx="7789351" cy="2275966"/>
            <a:chOff x="766339" y="2572075"/>
            <a:chExt cx="7789351" cy="1818527"/>
          </a:xfrm>
        </p:grpSpPr>
        <p:sp>
          <p:nvSpPr>
            <p:cNvPr id="18" name="Freeform 17"/>
            <p:cNvSpPr/>
            <p:nvPr/>
          </p:nvSpPr>
          <p:spPr>
            <a:xfrm rot="16200000">
              <a:off x="614795" y="2723619"/>
              <a:ext cx="1818526" cy="1515438"/>
            </a:xfrm>
            <a:custGeom>
              <a:avLst/>
              <a:gdLst>
                <a:gd name="connsiteX0" fmla="*/ 0 w 1515437"/>
                <a:gd name="connsiteY0" fmla="*/ 75772 h 1818525"/>
                <a:gd name="connsiteX1" fmla="*/ 75772 w 1515437"/>
                <a:gd name="connsiteY1" fmla="*/ 0 h 1818525"/>
                <a:gd name="connsiteX2" fmla="*/ 1439665 w 1515437"/>
                <a:gd name="connsiteY2" fmla="*/ 0 h 1818525"/>
                <a:gd name="connsiteX3" fmla="*/ 1515437 w 1515437"/>
                <a:gd name="connsiteY3" fmla="*/ 75772 h 1818525"/>
                <a:gd name="connsiteX4" fmla="*/ 1515437 w 1515437"/>
                <a:gd name="connsiteY4" fmla="*/ 1742753 h 1818525"/>
                <a:gd name="connsiteX5" fmla="*/ 1439665 w 1515437"/>
                <a:gd name="connsiteY5" fmla="*/ 1818525 h 1818525"/>
                <a:gd name="connsiteX6" fmla="*/ 75772 w 1515437"/>
                <a:gd name="connsiteY6" fmla="*/ 1818525 h 1818525"/>
                <a:gd name="connsiteX7" fmla="*/ 0 w 1515437"/>
                <a:gd name="connsiteY7" fmla="*/ 1742753 h 1818525"/>
                <a:gd name="connsiteX8" fmla="*/ 0 w 1515437"/>
                <a:gd name="connsiteY8" fmla="*/ 75772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7" h="1818525">
                  <a:moveTo>
                    <a:pt x="1452293" y="1"/>
                  </a:moveTo>
                  <a:cubicBezTo>
                    <a:pt x="1487167" y="1"/>
                    <a:pt x="1515437" y="40709"/>
                    <a:pt x="1515437" y="90927"/>
                  </a:cubicBezTo>
                  <a:lnTo>
                    <a:pt x="1515437" y="1727598"/>
                  </a:lnTo>
                  <a:cubicBezTo>
                    <a:pt x="1515437" y="1777816"/>
                    <a:pt x="1487167" y="1818524"/>
                    <a:pt x="1452293" y="1818524"/>
                  </a:cubicBezTo>
                  <a:lnTo>
                    <a:pt x="63144" y="1818524"/>
                  </a:lnTo>
                  <a:cubicBezTo>
                    <a:pt x="28270" y="1818524"/>
                    <a:pt x="0" y="1777816"/>
                    <a:pt x="0" y="1727598"/>
                  </a:cubicBezTo>
                  <a:lnTo>
                    <a:pt x="0" y="90927"/>
                  </a:lnTo>
                  <a:cubicBezTo>
                    <a:pt x="0" y="40709"/>
                    <a:pt x="28270" y="1"/>
                    <a:pt x="63144" y="1"/>
                  </a:cubicBezTo>
                  <a:lnTo>
                    <a:pt x="1452293" y="1"/>
                  </a:lnTo>
                  <a:close/>
                </a:path>
              </a:pathLst>
            </a:custGeom>
            <a:solidFill>
              <a:srgbClr val="0071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334" tIns="58295" rIns="75566" bIns="1212348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69428" y="2572076"/>
              <a:ext cx="1129001" cy="1818525"/>
            </a:xfrm>
            <a:custGeom>
              <a:avLst/>
              <a:gdLst>
                <a:gd name="connsiteX0" fmla="*/ 0 w 1129001"/>
                <a:gd name="connsiteY0" fmla="*/ 0 h 1818525"/>
                <a:gd name="connsiteX1" fmla="*/ 1129001 w 1129001"/>
                <a:gd name="connsiteY1" fmla="*/ 0 h 1818525"/>
                <a:gd name="connsiteX2" fmla="*/ 1129001 w 1129001"/>
                <a:gd name="connsiteY2" fmla="*/ 1818525 h 1818525"/>
                <a:gd name="connsiteX3" fmla="*/ 0 w 1129001"/>
                <a:gd name="connsiteY3" fmla="*/ 1818525 h 1818525"/>
                <a:gd name="connsiteX4" fmla="*/ 0 w 1129001"/>
                <a:gd name="connsiteY4" fmla="*/ 0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001" h="1818525">
                  <a:moveTo>
                    <a:pt x="0" y="0"/>
                  </a:moveTo>
                  <a:lnTo>
                    <a:pt x="1129001" y="0"/>
                  </a:lnTo>
                  <a:lnTo>
                    <a:pt x="1129001" y="1818525"/>
                  </a:lnTo>
                  <a:lnTo>
                    <a:pt x="0" y="1818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 </a:t>
              </a:r>
              <a:endParaRPr lang="en-US" sz="6500" kern="1200" dirty="0"/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2183273" y="2723619"/>
              <a:ext cx="1818526" cy="1515438"/>
            </a:xfrm>
            <a:custGeom>
              <a:avLst/>
              <a:gdLst>
                <a:gd name="connsiteX0" fmla="*/ 0 w 1515437"/>
                <a:gd name="connsiteY0" fmla="*/ 75772 h 1818525"/>
                <a:gd name="connsiteX1" fmla="*/ 75772 w 1515437"/>
                <a:gd name="connsiteY1" fmla="*/ 0 h 1818525"/>
                <a:gd name="connsiteX2" fmla="*/ 1439665 w 1515437"/>
                <a:gd name="connsiteY2" fmla="*/ 0 h 1818525"/>
                <a:gd name="connsiteX3" fmla="*/ 1515437 w 1515437"/>
                <a:gd name="connsiteY3" fmla="*/ 75772 h 1818525"/>
                <a:gd name="connsiteX4" fmla="*/ 1515437 w 1515437"/>
                <a:gd name="connsiteY4" fmla="*/ 1742753 h 1818525"/>
                <a:gd name="connsiteX5" fmla="*/ 1439665 w 1515437"/>
                <a:gd name="connsiteY5" fmla="*/ 1818525 h 1818525"/>
                <a:gd name="connsiteX6" fmla="*/ 75772 w 1515437"/>
                <a:gd name="connsiteY6" fmla="*/ 1818525 h 1818525"/>
                <a:gd name="connsiteX7" fmla="*/ 0 w 1515437"/>
                <a:gd name="connsiteY7" fmla="*/ 1742753 h 1818525"/>
                <a:gd name="connsiteX8" fmla="*/ 0 w 1515437"/>
                <a:gd name="connsiteY8" fmla="*/ 75772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7" h="1818525">
                  <a:moveTo>
                    <a:pt x="1452293" y="1"/>
                  </a:moveTo>
                  <a:cubicBezTo>
                    <a:pt x="1487167" y="1"/>
                    <a:pt x="1515437" y="40709"/>
                    <a:pt x="1515437" y="90927"/>
                  </a:cubicBezTo>
                  <a:lnTo>
                    <a:pt x="1515437" y="1727598"/>
                  </a:lnTo>
                  <a:cubicBezTo>
                    <a:pt x="1515437" y="1777816"/>
                    <a:pt x="1487167" y="1818524"/>
                    <a:pt x="1452293" y="1818524"/>
                  </a:cubicBezTo>
                  <a:lnTo>
                    <a:pt x="63144" y="1818524"/>
                  </a:lnTo>
                  <a:cubicBezTo>
                    <a:pt x="28270" y="1818524"/>
                    <a:pt x="0" y="1777816"/>
                    <a:pt x="0" y="1727598"/>
                  </a:cubicBezTo>
                  <a:lnTo>
                    <a:pt x="0" y="90927"/>
                  </a:lnTo>
                  <a:cubicBezTo>
                    <a:pt x="0" y="40709"/>
                    <a:pt x="28270" y="1"/>
                    <a:pt x="63144" y="1"/>
                  </a:cubicBezTo>
                  <a:lnTo>
                    <a:pt x="1452293" y="1"/>
                  </a:lnTo>
                  <a:close/>
                </a:path>
              </a:pathLst>
            </a:custGeom>
            <a:solidFill>
              <a:srgbClr val="0071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334" tIns="58294" rIns="75566" bIns="1212349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1" name="Flowchart: Extract 20"/>
            <p:cNvSpPr/>
            <p:nvPr/>
          </p:nvSpPr>
          <p:spPr>
            <a:xfrm rot="5400000">
              <a:off x="2171787" y="3297335"/>
              <a:ext cx="462453" cy="409168"/>
            </a:xfrm>
            <a:prstGeom prst="flowChartExtract">
              <a:avLst/>
            </a:prstGeom>
            <a:solidFill>
              <a:srgbClr val="A5CD3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637906" y="2572076"/>
              <a:ext cx="1129001" cy="1818525"/>
            </a:xfrm>
            <a:custGeom>
              <a:avLst/>
              <a:gdLst>
                <a:gd name="connsiteX0" fmla="*/ 0 w 1129001"/>
                <a:gd name="connsiteY0" fmla="*/ 0 h 1818525"/>
                <a:gd name="connsiteX1" fmla="*/ 1129001 w 1129001"/>
                <a:gd name="connsiteY1" fmla="*/ 0 h 1818525"/>
                <a:gd name="connsiteX2" fmla="*/ 1129001 w 1129001"/>
                <a:gd name="connsiteY2" fmla="*/ 1818525 h 1818525"/>
                <a:gd name="connsiteX3" fmla="*/ 0 w 1129001"/>
                <a:gd name="connsiteY3" fmla="*/ 1818525 h 1818525"/>
                <a:gd name="connsiteX4" fmla="*/ 0 w 1129001"/>
                <a:gd name="connsiteY4" fmla="*/ 0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001" h="1818525">
                  <a:moveTo>
                    <a:pt x="0" y="0"/>
                  </a:moveTo>
                  <a:lnTo>
                    <a:pt x="1129001" y="0"/>
                  </a:lnTo>
                  <a:lnTo>
                    <a:pt x="1129001" y="1818525"/>
                  </a:lnTo>
                  <a:lnTo>
                    <a:pt x="0" y="1818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3751752" y="2723619"/>
              <a:ext cx="1818525" cy="1515438"/>
            </a:xfrm>
            <a:custGeom>
              <a:avLst/>
              <a:gdLst>
                <a:gd name="connsiteX0" fmla="*/ 0 w 1515437"/>
                <a:gd name="connsiteY0" fmla="*/ 75772 h 1818525"/>
                <a:gd name="connsiteX1" fmla="*/ 75772 w 1515437"/>
                <a:gd name="connsiteY1" fmla="*/ 0 h 1818525"/>
                <a:gd name="connsiteX2" fmla="*/ 1439665 w 1515437"/>
                <a:gd name="connsiteY2" fmla="*/ 0 h 1818525"/>
                <a:gd name="connsiteX3" fmla="*/ 1515437 w 1515437"/>
                <a:gd name="connsiteY3" fmla="*/ 75772 h 1818525"/>
                <a:gd name="connsiteX4" fmla="*/ 1515437 w 1515437"/>
                <a:gd name="connsiteY4" fmla="*/ 1742753 h 1818525"/>
                <a:gd name="connsiteX5" fmla="*/ 1439665 w 1515437"/>
                <a:gd name="connsiteY5" fmla="*/ 1818525 h 1818525"/>
                <a:gd name="connsiteX6" fmla="*/ 75772 w 1515437"/>
                <a:gd name="connsiteY6" fmla="*/ 1818525 h 1818525"/>
                <a:gd name="connsiteX7" fmla="*/ 0 w 1515437"/>
                <a:gd name="connsiteY7" fmla="*/ 1742753 h 1818525"/>
                <a:gd name="connsiteX8" fmla="*/ 0 w 1515437"/>
                <a:gd name="connsiteY8" fmla="*/ 75772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7" h="1818525">
                  <a:moveTo>
                    <a:pt x="1452293" y="1"/>
                  </a:moveTo>
                  <a:cubicBezTo>
                    <a:pt x="1487167" y="1"/>
                    <a:pt x="1515437" y="40709"/>
                    <a:pt x="1515437" y="90927"/>
                  </a:cubicBezTo>
                  <a:lnTo>
                    <a:pt x="1515437" y="1727598"/>
                  </a:lnTo>
                  <a:cubicBezTo>
                    <a:pt x="1515437" y="1777816"/>
                    <a:pt x="1487167" y="1818524"/>
                    <a:pt x="1452293" y="1818524"/>
                  </a:cubicBezTo>
                  <a:lnTo>
                    <a:pt x="63144" y="1818524"/>
                  </a:lnTo>
                  <a:cubicBezTo>
                    <a:pt x="28270" y="1818524"/>
                    <a:pt x="0" y="1777816"/>
                    <a:pt x="0" y="1727598"/>
                  </a:cubicBezTo>
                  <a:lnTo>
                    <a:pt x="0" y="90927"/>
                  </a:lnTo>
                  <a:cubicBezTo>
                    <a:pt x="0" y="40709"/>
                    <a:pt x="28270" y="1"/>
                    <a:pt x="63144" y="1"/>
                  </a:cubicBezTo>
                  <a:lnTo>
                    <a:pt x="1452293" y="1"/>
                  </a:lnTo>
                  <a:close/>
                </a:path>
              </a:pathLst>
            </a:custGeom>
            <a:solidFill>
              <a:srgbClr val="0071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333" tIns="58294" rIns="75566" bIns="1212349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06384" y="2572076"/>
              <a:ext cx="1129001" cy="1818525"/>
            </a:xfrm>
            <a:custGeom>
              <a:avLst/>
              <a:gdLst>
                <a:gd name="connsiteX0" fmla="*/ 0 w 1129001"/>
                <a:gd name="connsiteY0" fmla="*/ 0 h 1818525"/>
                <a:gd name="connsiteX1" fmla="*/ 1129001 w 1129001"/>
                <a:gd name="connsiteY1" fmla="*/ 0 h 1818525"/>
                <a:gd name="connsiteX2" fmla="*/ 1129001 w 1129001"/>
                <a:gd name="connsiteY2" fmla="*/ 1818525 h 1818525"/>
                <a:gd name="connsiteX3" fmla="*/ 0 w 1129001"/>
                <a:gd name="connsiteY3" fmla="*/ 1818525 h 1818525"/>
                <a:gd name="connsiteX4" fmla="*/ 0 w 1129001"/>
                <a:gd name="connsiteY4" fmla="*/ 0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001" h="1818525">
                  <a:moveTo>
                    <a:pt x="0" y="0"/>
                  </a:moveTo>
                  <a:lnTo>
                    <a:pt x="1129001" y="0"/>
                  </a:lnTo>
                  <a:lnTo>
                    <a:pt x="1129001" y="1818525"/>
                  </a:lnTo>
                  <a:lnTo>
                    <a:pt x="0" y="1818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5320230" y="2723620"/>
              <a:ext cx="1818525" cy="1515438"/>
            </a:xfrm>
            <a:custGeom>
              <a:avLst/>
              <a:gdLst>
                <a:gd name="connsiteX0" fmla="*/ 0 w 1515437"/>
                <a:gd name="connsiteY0" fmla="*/ 75772 h 1818525"/>
                <a:gd name="connsiteX1" fmla="*/ 75772 w 1515437"/>
                <a:gd name="connsiteY1" fmla="*/ 0 h 1818525"/>
                <a:gd name="connsiteX2" fmla="*/ 1439665 w 1515437"/>
                <a:gd name="connsiteY2" fmla="*/ 0 h 1818525"/>
                <a:gd name="connsiteX3" fmla="*/ 1515437 w 1515437"/>
                <a:gd name="connsiteY3" fmla="*/ 75772 h 1818525"/>
                <a:gd name="connsiteX4" fmla="*/ 1515437 w 1515437"/>
                <a:gd name="connsiteY4" fmla="*/ 1742753 h 1818525"/>
                <a:gd name="connsiteX5" fmla="*/ 1439665 w 1515437"/>
                <a:gd name="connsiteY5" fmla="*/ 1818525 h 1818525"/>
                <a:gd name="connsiteX6" fmla="*/ 75772 w 1515437"/>
                <a:gd name="connsiteY6" fmla="*/ 1818525 h 1818525"/>
                <a:gd name="connsiteX7" fmla="*/ 0 w 1515437"/>
                <a:gd name="connsiteY7" fmla="*/ 1742753 h 1818525"/>
                <a:gd name="connsiteX8" fmla="*/ 0 w 1515437"/>
                <a:gd name="connsiteY8" fmla="*/ 75772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7" h="1818525">
                  <a:moveTo>
                    <a:pt x="1452293" y="1"/>
                  </a:moveTo>
                  <a:cubicBezTo>
                    <a:pt x="1487167" y="1"/>
                    <a:pt x="1515437" y="40709"/>
                    <a:pt x="1515437" y="90927"/>
                  </a:cubicBezTo>
                  <a:lnTo>
                    <a:pt x="1515437" y="1727598"/>
                  </a:lnTo>
                  <a:cubicBezTo>
                    <a:pt x="1515437" y="1777816"/>
                    <a:pt x="1487167" y="1818524"/>
                    <a:pt x="1452293" y="1818524"/>
                  </a:cubicBezTo>
                  <a:lnTo>
                    <a:pt x="63144" y="1818524"/>
                  </a:lnTo>
                  <a:cubicBezTo>
                    <a:pt x="28270" y="1818524"/>
                    <a:pt x="0" y="1777816"/>
                    <a:pt x="0" y="1727598"/>
                  </a:cubicBezTo>
                  <a:lnTo>
                    <a:pt x="0" y="90927"/>
                  </a:lnTo>
                  <a:cubicBezTo>
                    <a:pt x="0" y="40709"/>
                    <a:pt x="28270" y="1"/>
                    <a:pt x="63144" y="1"/>
                  </a:cubicBezTo>
                  <a:lnTo>
                    <a:pt x="1452293" y="1"/>
                  </a:lnTo>
                  <a:close/>
                </a:path>
              </a:pathLst>
            </a:custGeom>
            <a:solidFill>
              <a:srgbClr val="0071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334" tIns="58294" rIns="75565" bIns="1212349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6888708" y="2723620"/>
              <a:ext cx="1818526" cy="1515438"/>
            </a:xfrm>
            <a:custGeom>
              <a:avLst/>
              <a:gdLst>
                <a:gd name="connsiteX0" fmla="*/ 0 w 1515437"/>
                <a:gd name="connsiteY0" fmla="*/ 75772 h 1818525"/>
                <a:gd name="connsiteX1" fmla="*/ 75772 w 1515437"/>
                <a:gd name="connsiteY1" fmla="*/ 0 h 1818525"/>
                <a:gd name="connsiteX2" fmla="*/ 1439665 w 1515437"/>
                <a:gd name="connsiteY2" fmla="*/ 0 h 1818525"/>
                <a:gd name="connsiteX3" fmla="*/ 1515437 w 1515437"/>
                <a:gd name="connsiteY3" fmla="*/ 75772 h 1818525"/>
                <a:gd name="connsiteX4" fmla="*/ 1515437 w 1515437"/>
                <a:gd name="connsiteY4" fmla="*/ 1742753 h 1818525"/>
                <a:gd name="connsiteX5" fmla="*/ 1439665 w 1515437"/>
                <a:gd name="connsiteY5" fmla="*/ 1818525 h 1818525"/>
                <a:gd name="connsiteX6" fmla="*/ 75772 w 1515437"/>
                <a:gd name="connsiteY6" fmla="*/ 1818525 h 1818525"/>
                <a:gd name="connsiteX7" fmla="*/ 0 w 1515437"/>
                <a:gd name="connsiteY7" fmla="*/ 1742753 h 1818525"/>
                <a:gd name="connsiteX8" fmla="*/ 0 w 1515437"/>
                <a:gd name="connsiteY8" fmla="*/ 75772 h 181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437" h="1818525">
                  <a:moveTo>
                    <a:pt x="1452293" y="1"/>
                  </a:moveTo>
                  <a:cubicBezTo>
                    <a:pt x="1487167" y="1"/>
                    <a:pt x="1515437" y="40709"/>
                    <a:pt x="1515437" y="90927"/>
                  </a:cubicBezTo>
                  <a:lnTo>
                    <a:pt x="1515437" y="1727598"/>
                  </a:lnTo>
                  <a:cubicBezTo>
                    <a:pt x="1515437" y="1777816"/>
                    <a:pt x="1487167" y="1818524"/>
                    <a:pt x="1452293" y="1818524"/>
                  </a:cubicBezTo>
                  <a:lnTo>
                    <a:pt x="63144" y="1818524"/>
                  </a:lnTo>
                  <a:cubicBezTo>
                    <a:pt x="28270" y="1818524"/>
                    <a:pt x="0" y="1777816"/>
                    <a:pt x="0" y="1727598"/>
                  </a:cubicBezTo>
                  <a:lnTo>
                    <a:pt x="0" y="90927"/>
                  </a:lnTo>
                  <a:cubicBezTo>
                    <a:pt x="0" y="40709"/>
                    <a:pt x="28270" y="1"/>
                    <a:pt x="63144" y="1"/>
                  </a:cubicBezTo>
                  <a:lnTo>
                    <a:pt x="1452293" y="1"/>
                  </a:lnTo>
                  <a:close/>
                </a:path>
              </a:pathLst>
            </a:custGeom>
            <a:solidFill>
              <a:srgbClr val="0071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335" tIns="58293" rIns="75565" bIns="1212350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29925" y="2055885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Rockwell" panose="02060603020205020403" pitchFamily="18" charset="0"/>
              </a:rPr>
              <a:t>Applicant is </a:t>
            </a:r>
            <a:endParaRPr lang="en-US" sz="16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lvl="0" algn="ctr"/>
            <a:r>
              <a:rPr lang="en-US" sz="1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Hired</a:t>
            </a:r>
            <a:endParaRPr lang="en-US" sz="1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1417" y="2055885"/>
            <a:ext cx="15347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New Hire Forms </a:t>
            </a:r>
            <a:endParaRPr lang="en-US" sz="14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Automatically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Assigned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0377" y="2055885"/>
            <a:ext cx="12933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New Hire </a:t>
            </a:r>
            <a:endParaRPr lang="en-US" sz="14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Completes 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“</a:t>
            </a:r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Paperwork” </a:t>
            </a:r>
            <a:endParaRPr lang="en-US" sz="14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Online</a:t>
            </a:r>
            <a:endParaRPr lang="en-US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7018" y="2055885"/>
            <a:ext cx="15359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Hiring Manager </a:t>
            </a:r>
            <a:endParaRPr lang="en-US" sz="14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Approves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Paperwork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71897" y="2055885"/>
            <a:ext cx="9693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Onboard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To HR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ckwell" panose="02060603020205020403" pitchFamily="18" charset="0"/>
              </a:rPr>
              <a:t>System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88444" y="3105306"/>
            <a:ext cx="728820" cy="878901"/>
            <a:chOff x="1208088" y="1765300"/>
            <a:chExt cx="1125538" cy="1357313"/>
          </a:xfrm>
          <a:solidFill>
            <a:schemeClr val="bg1"/>
          </a:solidFill>
        </p:grpSpPr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1495426" y="1765300"/>
              <a:ext cx="550863" cy="655638"/>
            </a:xfrm>
            <a:custGeom>
              <a:avLst/>
              <a:gdLst>
                <a:gd name="T0" fmla="*/ 35 w 347"/>
                <a:gd name="T1" fmla="*/ 267 h 413"/>
                <a:gd name="T2" fmla="*/ 44 w 347"/>
                <a:gd name="T3" fmla="*/ 296 h 413"/>
                <a:gd name="T4" fmla="*/ 55 w 347"/>
                <a:gd name="T5" fmla="*/ 323 h 413"/>
                <a:gd name="T6" fmla="*/ 69 w 347"/>
                <a:gd name="T7" fmla="*/ 346 h 413"/>
                <a:gd name="T8" fmla="*/ 85 w 347"/>
                <a:gd name="T9" fmla="*/ 369 h 413"/>
                <a:gd name="T10" fmla="*/ 104 w 347"/>
                <a:gd name="T11" fmla="*/ 387 h 413"/>
                <a:gd name="T12" fmla="*/ 124 w 347"/>
                <a:gd name="T13" fmla="*/ 401 h 413"/>
                <a:gd name="T14" fmla="*/ 149 w 347"/>
                <a:gd name="T15" fmla="*/ 410 h 413"/>
                <a:gd name="T16" fmla="*/ 175 w 347"/>
                <a:gd name="T17" fmla="*/ 413 h 413"/>
                <a:gd name="T18" fmla="*/ 189 w 347"/>
                <a:gd name="T19" fmla="*/ 412 h 413"/>
                <a:gd name="T20" fmla="*/ 215 w 347"/>
                <a:gd name="T21" fmla="*/ 406 h 413"/>
                <a:gd name="T22" fmla="*/ 238 w 347"/>
                <a:gd name="T23" fmla="*/ 394 h 413"/>
                <a:gd name="T24" fmla="*/ 258 w 347"/>
                <a:gd name="T25" fmla="*/ 378 h 413"/>
                <a:gd name="T26" fmla="*/ 275 w 347"/>
                <a:gd name="T27" fmla="*/ 358 h 413"/>
                <a:gd name="T28" fmla="*/ 290 w 347"/>
                <a:gd name="T29" fmla="*/ 334 h 413"/>
                <a:gd name="T30" fmla="*/ 302 w 347"/>
                <a:gd name="T31" fmla="*/ 308 h 413"/>
                <a:gd name="T32" fmla="*/ 312 w 347"/>
                <a:gd name="T33" fmla="*/ 280 h 413"/>
                <a:gd name="T34" fmla="*/ 316 w 347"/>
                <a:gd name="T35" fmla="*/ 266 h 413"/>
                <a:gd name="T36" fmla="*/ 330 w 347"/>
                <a:gd name="T37" fmla="*/ 255 h 413"/>
                <a:gd name="T38" fmla="*/ 340 w 347"/>
                <a:gd name="T39" fmla="*/ 238 h 413"/>
                <a:gd name="T40" fmla="*/ 346 w 347"/>
                <a:gd name="T41" fmla="*/ 219 h 413"/>
                <a:gd name="T42" fmla="*/ 347 w 347"/>
                <a:gd name="T43" fmla="*/ 199 h 413"/>
                <a:gd name="T44" fmla="*/ 346 w 347"/>
                <a:gd name="T45" fmla="*/ 194 h 413"/>
                <a:gd name="T46" fmla="*/ 343 w 347"/>
                <a:gd name="T47" fmla="*/ 184 h 413"/>
                <a:gd name="T48" fmla="*/ 337 w 347"/>
                <a:gd name="T49" fmla="*/ 177 h 413"/>
                <a:gd name="T50" fmla="*/ 326 w 347"/>
                <a:gd name="T51" fmla="*/ 170 h 413"/>
                <a:gd name="T52" fmla="*/ 325 w 347"/>
                <a:gd name="T53" fmla="*/ 153 h 413"/>
                <a:gd name="T54" fmla="*/ 318 w 347"/>
                <a:gd name="T55" fmla="*/ 119 h 413"/>
                <a:gd name="T56" fmla="*/ 307 w 347"/>
                <a:gd name="T57" fmla="*/ 89 h 413"/>
                <a:gd name="T58" fmla="*/ 291 w 347"/>
                <a:gd name="T59" fmla="*/ 61 h 413"/>
                <a:gd name="T60" fmla="*/ 271 w 347"/>
                <a:gd name="T61" fmla="*/ 39 h 413"/>
                <a:gd name="T62" fmla="*/ 249 w 347"/>
                <a:gd name="T63" fmla="*/ 21 h 413"/>
                <a:gd name="T64" fmla="*/ 222 w 347"/>
                <a:gd name="T65" fmla="*/ 7 h 413"/>
                <a:gd name="T66" fmla="*/ 191 w 347"/>
                <a:gd name="T67" fmla="*/ 1 h 413"/>
                <a:gd name="T68" fmla="*/ 175 w 347"/>
                <a:gd name="T69" fmla="*/ 0 h 413"/>
                <a:gd name="T70" fmla="*/ 144 w 347"/>
                <a:gd name="T71" fmla="*/ 4 h 413"/>
                <a:gd name="T72" fmla="*/ 115 w 347"/>
                <a:gd name="T73" fmla="*/ 13 h 413"/>
                <a:gd name="T74" fmla="*/ 90 w 347"/>
                <a:gd name="T75" fmla="*/ 29 h 413"/>
                <a:gd name="T76" fmla="*/ 69 w 347"/>
                <a:gd name="T77" fmla="*/ 49 h 413"/>
                <a:gd name="T78" fmla="*/ 52 w 347"/>
                <a:gd name="T79" fmla="*/ 74 h 413"/>
                <a:gd name="T80" fmla="*/ 38 w 347"/>
                <a:gd name="T81" fmla="*/ 103 h 413"/>
                <a:gd name="T82" fmla="*/ 29 w 347"/>
                <a:gd name="T83" fmla="*/ 135 h 413"/>
                <a:gd name="T84" fmla="*/ 25 w 347"/>
                <a:gd name="T85" fmla="*/ 169 h 413"/>
                <a:gd name="T86" fmla="*/ 20 w 347"/>
                <a:gd name="T87" fmla="*/ 170 h 413"/>
                <a:gd name="T88" fmla="*/ 11 w 347"/>
                <a:gd name="T89" fmla="*/ 176 h 413"/>
                <a:gd name="T90" fmla="*/ 6 w 347"/>
                <a:gd name="T91" fmla="*/ 182 h 413"/>
                <a:gd name="T92" fmla="*/ 1 w 347"/>
                <a:gd name="T93" fmla="*/ 193 h 413"/>
                <a:gd name="T94" fmla="*/ 0 w 347"/>
                <a:gd name="T95" fmla="*/ 199 h 413"/>
                <a:gd name="T96" fmla="*/ 1 w 347"/>
                <a:gd name="T97" fmla="*/ 220 h 413"/>
                <a:gd name="T98" fmla="*/ 8 w 347"/>
                <a:gd name="T99" fmla="*/ 240 h 413"/>
                <a:gd name="T100" fmla="*/ 19 w 347"/>
                <a:gd name="T101" fmla="*/ 257 h 413"/>
                <a:gd name="T102" fmla="*/ 35 w 347"/>
                <a:gd name="T103" fmla="*/ 2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7" h="413">
                  <a:moveTo>
                    <a:pt x="35" y="267"/>
                  </a:moveTo>
                  <a:lnTo>
                    <a:pt x="35" y="267"/>
                  </a:lnTo>
                  <a:lnTo>
                    <a:pt x="40" y="281"/>
                  </a:lnTo>
                  <a:lnTo>
                    <a:pt x="44" y="296"/>
                  </a:lnTo>
                  <a:lnTo>
                    <a:pt x="50" y="309"/>
                  </a:lnTo>
                  <a:lnTo>
                    <a:pt x="55" y="323"/>
                  </a:lnTo>
                  <a:lnTo>
                    <a:pt x="61" y="335"/>
                  </a:lnTo>
                  <a:lnTo>
                    <a:pt x="69" y="346"/>
                  </a:lnTo>
                  <a:lnTo>
                    <a:pt x="77" y="358"/>
                  </a:lnTo>
                  <a:lnTo>
                    <a:pt x="85" y="369"/>
                  </a:lnTo>
                  <a:lnTo>
                    <a:pt x="94" y="378"/>
                  </a:lnTo>
                  <a:lnTo>
                    <a:pt x="104" y="387"/>
                  </a:lnTo>
                  <a:lnTo>
                    <a:pt x="114" y="395"/>
                  </a:lnTo>
                  <a:lnTo>
                    <a:pt x="124" y="401"/>
                  </a:lnTo>
                  <a:lnTo>
                    <a:pt x="137" y="406"/>
                  </a:lnTo>
                  <a:lnTo>
                    <a:pt x="149" y="410"/>
                  </a:lnTo>
                  <a:lnTo>
                    <a:pt x="162" y="412"/>
                  </a:lnTo>
                  <a:lnTo>
                    <a:pt x="175" y="413"/>
                  </a:lnTo>
                  <a:lnTo>
                    <a:pt x="175" y="413"/>
                  </a:lnTo>
                  <a:lnTo>
                    <a:pt x="189" y="412"/>
                  </a:lnTo>
                  <a:lnTo>
                    <a:pt x="202" y="410"/>
                  </a:lnTo>
                  <a:lnTo>
                    <a:pt x="215" y="406"/>
                  </a:lnTo>
                  <a:lnTo>
                    <a:pt x="226" y="401"/>
                  </a:lnTo>
                  <a:lnTo>
                    <a:pt x="238" y="394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68"/>
                  </a:lnTo>
                  <a:lnTo>
                    <a:pt x="275" y="358"/>
                  </a:lnTo>
                  <a:lnTo>
                    <a:pt x="283" y="346"/>
                  </a:lnTo>
                  <a:lnTo>
                    <a:pt x="290" y="334"/>
                  </a:lnTo>
                  <a:lnTo>
                    <a:pt x="296" y="322"/>
                  </a:lnTo>
                  <a:lnTo>
                    <a:pt x="302" y="308"/>
                  </a:lnTo>
                  <a:lnTo>
                    <a:pt x="308" y="294"/>
                  </a:lnTo>
                  <a:lnTo>
                    <a:pt x="312" y="280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23" y="262"/>
                  </a:lnTo>
                  <a:lnTo>
                    <a:pt x="330" y="255"/>
                  </a:lnTo>
                  <a:lnTo>
                    <a:pt x="336" y="247"/>
                  </a:lnTo>
                  <a:lnTo>
                    <a:pt x="340" y="238"/>
                  </a:lnTo>
                  <a:lnTo>
                    <a:pt x="344" y="229"/>
                  </a:lnTo>
                  <a:lnTo>
                    <a:pt x="346" y="219"/>
                  </a:lnTo>
                  <a:lnTo>
                    <a:pt x="347" y="208"/>
                  </a:lnTo>
                  <a:lnTo>
                    <a:pt x="347" y="199"/>
                  </a:lnTo>
                  <a:lnTo>
                    <a:pt x="347" y="199"/>
                  </a:lnTo>
                  <a:lnTo>
                    <a:pt x="346" y="194"/>
                  </a:lnTo>
                  <a:lnTo>
                    <a:pt x="345" y="188"/>
                  </a:lnTo>
                  <a:lnTo>
                    <a:pt x="343" y="184"/>
                  </a:lnTo>
                  <a:lnTo>
                    <a:pt x="340" y="180"/>
                  </a:lnTo>
                  <a:lnTo>
                    <a:pt x="337" y="177"/>
                  </a:lnTo>
                  <a:lnTo>
                    <a:pt x="334" y="174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5" y="153"/>
                  </a:lnTo>
                  <a:lnTo>
                    <a:pt x="321" y="136"/>
                  </a:lnTo>
                  <a:lnTo>
                    <a:pt x="318" y="119"/>
                  </a:lnTo>
                  <a:lnTo>
                    <a:pt x="313" y="103"/>
                  </a:lnTo>
                  <a:lnTo>
                    <a:pt x="307" y="89"/>
                  </a:lnTo>
                  <a:lnTo>
                    <a:pt x="300" y="75"/>
                  </a:lnTo>
                  <a:lnTo>
                    <a:pt x="291" y="61"/>
                  </a:lnTo>
                  <a:lnTo>
                    <a:pt x="282" y="49"/>
                  </a:lnTo>
                  <a:lnTo>
                    <a:pt x="271" y="39"/>
                  </a:lnTo>
                  <a:lnTo>
                    <a:pt x="260" y="29"/>
                  </a:lnTo>
                  <a:lnTo>
                    <a:pt x="249" y="21"/>
                  </a:lnTo>
                  <a:lnTo>
                    <a:pt x="235" y="13"/>
                  </a:lnTo>
                  <a:lnTo>
                    <a:pt x="222" y="7"/>
                  </a:lnTo>
                  <a:lnTo>
                    <a:pt x="207" y="4"/>
                  </a:lnTo>
                  <a:lnTo>
                    <a:pt x="191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4"/>
                  </a:lnTo>
                  <a:lnTo>
                    <a:pt x="130" y="7"/>
                  </a:lnTo>
                  <a:lnTo>
                    <a:pt x="115" y="13"/>
                  </a:lnTo>
                  <a:lnTo>
                    <a:pt x="103" y="21"/>
                  </a:lnTo>
                  <a:lnTo>
                    <a:pt x="90" y="29"/>
                  </a:lnTo>
                  <a:lnTo>
                    <a:pt x="79" y="39"/>
                  </a:lnTo>
                  <a:lnTo>
                    <a:pt x="69" y="49"/>
                  </a:lnTo>
                  <a:lnTo>
                    <a:pt x="60" y="61"/>
                  </a:lnTo>
                  <a:lnTo>
                    <a:pt x="52" y="74"/>
                  </a:lnTo>
                  <a:lnTo>
                    <a:pt x="44" y="87"/>
                  </a:lnTo>
                  <a:lnTo>
                    <a:pt x="38" y="103"/>
                  </a:lnTo>
                  <a:lnTo>
                    <a:pt x="33" y="118"/>
                  </a:lnTo>
                  <a:lnTo>
                    <a:pt x="29" y="135"/>
                  </a:lnTo>
                  <a:lnTo>
                    <a:pt x="27" y="152"/>
                  </a:lnTo>
                  <a:lnTo>
                    <a:pt x="25" y="169"/>
                  </a:lnTo>
                  <a:lnTo>
                    <a:pt x="25" y="169"/>
                  </a:lnTo>
                  <a:lnTo>
                    <a:pt x="20" y="170"/>
                  </a:lnTo>
                  <a:lnTo>
                    <a:pt x="16" y="172"/>
                  </a:lnTo>
                  <a:lnTo>
                    <a:pt x="11" y="176"/>
                  </a:lnTo>
                  <a:lnTo>
                    <a:pt x="8" y="179"/>
                  </a:lnTo>
                  <a:lnTo>
                    <a:pt x="6" y="182"/>
                  </a:lnTo>
                  <a:lnTo>
                    <a:pt x="2" y="187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10"/>
                  </a:lnTo>
                  <a:lnTo>
                    <a:pt x="1" y="220"/>
                  </a:lnTo>
                  <a:lnTo>
                    <a:pt x="3" y="230"/>
                  </a:lnTo>
                  <a:lnTo>
                    <a:pt x="8" y="240"/>
                  </a:lnTo>
                  <a:lnTo>
                    <a:pt x="13" y="249"/>
                  </a:lnTo>
                  <a:lnTo>
                    <a:pt x="19" y="257"/>
                  </a:lnTo>
                  <a:lnTo>
                    <a:pt x="27" y="264"/>
                  </a:lnTo>
                  <a:lnTo>
                    <a:pt x="35" y="267"/>
                  </a:lnTo>
                  <a:lnTo>
                    <a:pt x="35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1208088" y="2405063"/>
              <a:ext cx="1125538" cy="717550"/>
            </a:xfrm>
            <a:custGeom>
              <a:avLst/>
              <a:gdLst>
                <a:gd name="T0" fmla="*/ 708 w 709"/>
                <a:gd name="T1" fmla="*/ 263 h 452"/>
                <a:gd name="T2" fmla="*/ 706 w 709"/>
                <a:gd name="T3" fmla="*/ 237 h 452"/>
                <a:gd name="T4" fmla="*/ 681 w 709"/>
                <a:gd name="T5" fmla="*/ 143 h 452"/>
                <a:gd name="T6" fmla="*/ 648 w 709"/>
                <a:gd name="T7" fmla="*/ 97 h 452"/>
                <a:gd name="T8" fmla="*/ 574 w 709"/>
                <a:gd name="T9" fmla="*/ 62 h 452"/>
                <a:gd name="T10" fmla="*/ 459 w 709"/>
                <a:gd name="T11" fmla="*/ 2 h 452"/>
                <a:gd name="T12" fmla="*/ 449 w 709"/>
                <a:gd name="T13" fmla="*/ 2 h 452"/>
                <a:gd name="T14" fmla="*/ 438 w 709"/>
                <a:gd name="T15" fmla="*/ 24 h 452"/>
                <a:gd name="T16" fmla="*/ 391 w 709"/>
                <a:gd name="T17" fmla="*/ 71 h 452"/>
                <a:gd name="T18" fmla="*/ 346 w 709"/>
                <a:gd name="T19" fmla="*/ 86 h 452"/>
                <a:gd name="T20" fmla="*/ 284 w 709"/>
                <a:gd name="T21" fmla="*/ 42 h 452"/>
                <a:gd name="T22" fmla="*/ 266 w 709"/>
                <a:gd name="T23" fmla="*/ 14 h 452"/>
                <a:gd name="T24" fmla="*/ 262 w 709"/>
                <a:gd name="T25" fmla="*/ 6 h 452"/>
                <a:gd name="T26" fmla="*/ 252 w 709"/>
                <a:gd name="T27" fmla="*/ 0 h 452"/>
                <a:gd name="T28" fmla="*/ 215 w 709"/>
                <a:gd name="T29" fmla="*/ 32 h 452"/>
                <a:gd name="T30" fmla="*/ 63 w 709"/>
                <a:gd name="T31" fmla="*/ 96 h 452"/>
                <a:gd name="T32" fmla="*/ 37 w 709"/>
                <a:gd name="T33" fmla="*/ 127 h 452"/>
                <a:gd name="T34" fmla="*/ 9 w 709"/>
                <a:gd name="T35" fmla="*/ 203 h 452"/>
                <a:gd name="T36" fmla="*/ 1 w 709"/>
                <a:gd name="T37" fmla="*/ 263 h 452"/>
                <a:gd name="T38" fmla="*/ 1 w 709"/>
                <a:gd name="T39" fmla="*/ 427 h 452"/>
                <a:gd name="T40" fmla="*/ 139 w 709"/>
                <a:gd name="T41" fmla="*/ 445 h 452"/>
                <a:gd name="T42" fmla="*/ 353 w 709"/>
                <a:gd name="T43" fmla="*/ 452 h 452"/>
                <a:gd name="T44" fmla="*/ 356 w 709"/>
                <a:gd name="T45" fmla="*/ 452 h 452"/>
                <a:gd name="T46" fmla="*/ 562 w 709"/>
                <a:gd name="T47" fmla="*/ 445 h 452"/>
                <a:gd name="T48" fmla="*/ 708 w 709"/>
                <a:gd name="T49" fmla="*/ 427 h 452"/>
                <a:gd name="T50" fmla="*/ 708 w 709"/>
                <a:gd name="T51" fmla="*/ 317 h 452"/>
                <a:gd name="T52" fmla="*/ 269 w 709"/>
                <a:gd name="T53" fmla="*/ 50 h 452"/>
                <a:gd name="T54" fmla="*/ 317 w 709"/>
                <a:gd name="T55" fmla="*/ 92 h 452"/>
                <a:gd name="T56" fmla="*/ 282 w 709"/>
                <a:gd name="T57" fmla="*/ 163 h 452"/>
                <a:gd name="T58" fmla="*/ 241 w 709"/>
                <a:gd name="T59" fmla="*/ 91 h 452"/>
                <a:gd name="T60" fmla="*/ 292 w 709"/>
                <a:gd name="T61" fmla="*/ 429 h 452"/>
                <a:gd name="T62" fmla="*/ 154 w 709"/>
                <a:gd name="T63" fmla="*/ 240 h 452"/>
                <a:gd name="T64" fmla="*/ 141 w 709"/>
                <a:gd name="T65" fmla="*/ 234 h 452"/>
                <a:gd name="T66" fmla="*/ 137 w 709"/>
                <a:gd name="T67" fmla="*/ 421 h 452"/>
                <a:gd name="T68" fmla="*/ 26 w 709"/>
                <a:gd name="T69" fmla="*/ 315 h 452"/>
                <a:gd name="T70" fmla="*/ 27 w 709"/>
                <a:gd name="T71" fmla="*/ 263 h 452"/>
                <a:gd name="T72" fmla="*/ 44 w 709"/>
                <a:gd name="T73" fmla="*/ 171 h 452"/>
                <a:gd name="T74" fmla="*/ 73 w 709"/>
                <a:gd name="T75" fmla="*/ 120 h 452"/>
                <a:gd name="T76" fmla="*/ 140 w 709"/>
                <a:gd name="T77" fmla="*/ 87 h 452"/>
                <a:gd name="T78" fmla="*/ 214 w 709"/>
                <a:gd name="T79" fmla="*/ 84 h 452"/>
                <a:gd name="T80" fmla="*/ 257 w 709"/>
                <a:gd name="T81" fmla="*/ 170 h 452"/>
                <a:gd name="T82" fmla="*/ 280 w 709"/>
                <a:gd name="T83" fmla="*/ 194 h 452"/>
                <a:gd name="T84" fmla="*/ 306 w 709"/>
                <a:gd name="T85" fmla="*/ 151 h 452"/>
                <a:gd name="T86" fmla="*/ 440 w 709"/>
                <a:gd name="T87" fmla="*/ 50 h 452"/>
                <a:gd name="T88" fmla="*/ 476 w 709"/>
                <a:gd name="T89" fmla="*/ 65 h 452"/>
                <a:gd name="T90" fmla="*/ 440 w 709"/>
                <a:gd name="T91" fmla="*/ 144 h 452"/>
                <a:gd name="T92" fmla="*/ 382 w 709"/>
                <a:gd name="T93" fmla="*/ 97 h 452"/>
                <a:gd name="T94" fmla="*/ 417 w 709"/>
                <a:gd name="T95" fmla="*/ 75 h 452"/>
                <a:gd name="T96" fmla="*/ 562 w 709"/>
                <a:gd name="T97" fmla="*/ 421 h 452"/>
                <a:gd name="T98" fmla="*/ 560 w 709"/>
                <a:gd name="T99" fmla="*/ 234 h 452"/>
                <a:gd name="T100" fmla="*/ 547 w 709"/>
                <a:gd name="T101" fmla="*/ 240 h 452"/>
                <a:gd name="T102" fmla="*/ 417 w 709"/>
                <a:gd name="T103" fmla="*/ 429 h 452"/>
                <a:gd name="T104" fmla="*/ 394 w 709"/>
                <a:gd name="T105" fmla="*/ 144 h 452"/>
                <a:gd name="T106" fmla="*/ 426 w 709"/>
                <a:gd name="T107" fmla="*/ 191 h 452"/>
                <a:gd name="T108" fmla="*/ 449 w 709"/>
                <a:gd name="T109" fmla="*/ 169 h 452"/>
                <a:gd name="T110" fmla="*/ 493 w 709"/>
                <a:gd name="T111" fmla="*/ 78 h 452"/>
                <a:gd name="T112" fmla="*/ 568 w 709"/>
                <a:gd name="T113" fmla="*/ 84 h 452"/>
                <a:gd name="T114" fmla="*/ 643 w 709"/>
                <a:gd name="T115" fmla="*/ 128 h 452"/>
                <a:gd name="T116" fmla="*/ 672 w 709"/>
                <a:gd name="T117" fmla="*/ 194 h 452"/>
                <a:gd name="T118" fmla="*/ 682 w 709"/>
                <a:gd name="T119" fmla="*/ 263 h 452"/>
                <a:gd name="T120" fmla="*/ 562 w 709"/>
                <a:gd name="T121" fmla="*/ 4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9" h="452">
                  <a:moveTo>
                    <a:pt x="708" y="317"/>
                  </a:moveTo>
                  <a:lnTo>
                    <a:pt x="708" y="317"/>
                  </a:lnTo>
                  <a:lnTo>
                    <a:pt x="708" y="276"/>
                  </a:lnTo>
                  <a:lnTo>
                    <a:pt x="708" y="276"/>
                  </a:lnTo>
                  <a:lnTo>
                    <a:pt x="708" y="263"/>
                  </a:lnTo>
                  <a:lnTo>
                    <a:pt x="708" y="263"/>
                  </a:lnTo>
                  <a:lnTo>
                    <a:pt x="707" y="256"/>
                  </a:lnTo>
                  <a:lnTo>
                    <a:pt x="707" y="256"/>
                  </a:lnTo>
                  <a:lnTo>
                    <a:pt x="707" y="256"/>
                  </a:lnTo>
                  <a:lnTo>
                    <a:pt x="706" y="237"/>
                  </a:lnTo>
                  <a:lnTo>
                    <a:pt x="702" y="218"/>
                  </a:lnTo>
                  <a:lnTo>
                    <a:pt x="700" y="203"/>
                  </a:lnTo>
                  <a:lnTo>
                    <a:pt x="697" y="188"/>
                  </a:lnTo>
                  <a:lnTo>
                    <a:pt x="690" y="163"/>
                  </a:lnTo>
                  <a:lnTo>
                    <a:pt x="681" y="143"/>
                  </a:lnTo>
                  <a:lnTo>
                    <a:pt x="681" y="143"/>
                  </a:lnTo>
                  <a:lnTo>
                    <a:pt x="672" y="127"/>
                  </a:lnTo>
                  <a:lnTo>
                    <a:pt x="663" y="114"/>
                  </a:lnTo>
                  <a:lnTo>
                    <a:pt x="655" y="105"/>
                  </a:lnTo>
                  <a:lnTo>
                    <a:pt x="648" y="97"/>
                  </a:lnTo>
                  <a:lnTo>
                    <a:pt x="646" y="96"/>
                  </a:lnTo>
                  <a:lnTo>
                    <a:pt x="646" y="96"/>
                  </a:lnTo>
                  <a:lnTo>
                    <a:pt x="628" y="86"/>
                  </a:lnTo>
                  <a:lnTo>
                    <a:pt x="610" y="78"/>
                  </a:lnTo>
                  <a:lnTo>
                    <a:pt x="574" y="62"/>
                  </a:lnTo>
                  <a:lnTo>
                    <a:pt x="535" y="48"/>
                  </a:lnTo>
                  <a:lnTo>
                    <a:pt x="494" y="32"/>
                  </a:lnTo>
                  <a:lnTo>
                    <a:pt x="494" y="32"/>
                  </a:lnTo>
                  <a:lnTo>
                    <a:pt x="493" y="32"/>
                  </a:lnTo>
                  <a:lnTo>
                    <a:pt x="459" y="2"/>
                  </a:lnTo>
                  <a:lnTo>
                    <a:pt x="459" y="2"/>
                  </a:lnTo>
                  <a:lnTo>
                    <a:pt x="456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42" y="15"/>
                  </a:lnTo>
                  <a:lnTo>
                    <a:pt x="438" y="24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17" y="50"/>
                  </a:lnTo>
                  <a:lnTo>
                    <a:pt x="402" y="63"/>
                  </a:lnTo>
                  <a:lnTo>
                    <a:pt x="391" y="71"/>
                  </a:lnTo>
                  <a:lnTo>
                    <a:pt x="382" y="77"/>
                  </a:lnTo>
                  <a:lnTo>
                    <a:pt x="372" y="83"/>
                  </a:lnTo>
                  <a:lnTo>
                    <a:pt x="363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36" y="82"/>
                  </a:lnTo>
                  <a:lnTo>
                    <a:pt x="325" y="75"/>
                  </a:lnTo>
                  <a:lnTo>
                    <a:pt x="306" y="62"/>
                  </a:lnTo>
                  <a:lnTo>
                    <a:pt x="291" y="49"/>
                  </a:lnTo>
                  <a:lnTo>
                    <a:pt x="284" y="42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1" y="24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4" y="8"/>
                  </a:lnTo>
                  <a:lnTo>
                    <a:pt x="264" y="8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0" y="2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2" y="0"/>
                  </a:lnTo>
                  <a:lnTo>
                    <a:pt x="249" y="2"/>
                  </a:lnTo>
                  <a:lnTo>
                    <a:pt x="216" y="32"/>
                  </a:lnTo>
                  <a:lnTo>
                    <a:pt x="216" y="32"/>
                  </a:lnTo>
                  <a:lnTo>
                    <a:pt x="215" y="32"/>
                  </a:lnTo>
                  <a:lnTo>
                    <a:pt x="215" y="32"/>
                  </a:lnTo>
                  <a:lnTo>
                    <a:pt x="174" y="48"/>
                  </a:lnTo>
                  <a:lnTo>
                    <a:pt x="136" y="62"/>
                  </a:lnTo>
                  <a:lnTo>
                    <a:pt x="99" y="78"/>
                  </a:lnTo>
                  <a:lnTo>
                    <a:pt x="81" y="86"/>
                  </a:lnTo>
                  <a:lnTo>
                    <a:pt x="63" y="96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54" y="105"/>
                  </a:lnTo>
                  <a:lnTo>
                    <a:pt x="45" y="114"/>
                  </a:lnTo>
                  <a:lnTo>
                    <a:pt x="37" y="127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19" y="163"/>
                  </a:lnTo>
                  <a:lnTo>
                    <a:pt x="12" y="188"/>
                  </a:lnTo>
                  <a:lnTo>
                    <a:pt x="9" y="203"/>
                  </a:lnTo>
                  <a:lnTo>
                    <a:pt x="6" y="218"/>
                  </a:lnTo>
                  <a:lnTo>
                    <a:pt x="3" y="237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4"/>
                  </a:lnTo>
                  <a:lnTo>
                    <a:pt x="1" y="427"/>
                  </a:lnTo>
                  <a:lnTo>
                    <a:pt x="3" y="429"/>
                  </a:lnTo>
                  <a:lnTo>
                    <a:pt x="7" y="429"/>
                  </a:lnTo>
                  <a:lnTo>
                    <a:pt x="7" y="429"/>
                  </a:lnTo>
                  <a:lnTo>
                    <a:pt x="88" y="439"/>
                  </a:lnTo>
                  <a:lnTo>
                    <a:pt x="139" y="445"/>
                  </a:lnTo>
                  <a:lnTo>
                    <a:pt x="139" y="445"/>
                  </a:lnTo>
                  <a:lnTo>
                    <a:pt x="189" y="448"/>
                  </a:lnTo>
                  <a:lnTo>
                    <a:pt x="244" y="450"/>
                  </a:lnTo>
                  <a:lnTo>
                    <a:pt x="300" y="452"/>
                  </a:lnTo>
                  <a:lnTo>
                    <a:pt x="353" y="452"/>
                  </a:lnTo>
                  <a:lnTo>
                    <a:pt x="353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407" y="452"/>
                  </a:lnTo>
                  <a:lnTo>
                    <a:pt x="460" y="450"/>
                  </a:lnTo>
                  <a:lnTo>
                    <a:pt x="514" y="448"/>
                  </a:lnTo>
                  <a:lnTo>
                    <a:pt x="562" y="445"/>
                  </a:lnTo>
                  <a:lnTo>
                    <a:pt x="562" y="445"/>
                  </a:lnTo>
                  <a:lnTo>
                    <a:pt x="618" y="439"/>
                  </a:lnTo>
                  <a:lnTo>
                    <a:pt x="702" y="429"/>
                  </a:lnTo>
                  <a:lnTo>
                    <a:pt x="702" y="429"/>
                  </a:lnTo>
                  <a:lnTo>
                    <a:pt x="706" y="429"/>
                  </a:lnTo>
                  <a:lnTo>
                    <a:pt x="708" y="427"/>
                  </a:lnTo>
                  <a:lnTo>
                    <a:pt x="709" y="424"/>
                  </a:lnTo>
                  <a:lnTo>
                    <a:pt x="709" y="421"/>
                  </a:lnTo>
                  <a:lnTo>
                    <a:pt x="709" y="421"/>
                  </a:lnTo>
                  <a:lnTo>
                    <a:pt x="708" y="317"/>
                  </a:lnTo>
                  <a:lnTo>
                    <a:pt x="708" y="317"/>
                  </a:lnTo>
                  <a:close/>
                  <a:moveTo>
                    <a:pt x="256" y="28"/>
                  </a:moveTo>
                  <a:lnTo>
                    <a:pt x="256" y="28"/>
                  </a:lnTo>
                  <a:lnTo>
                    <a:pt x="261" y="39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78" y="62"/>
                  </a:lnTo>
                  <a:lnTo>
                    <a:pt x="292" y="75"/>
                  </a:lnTo>
                  <a:lnTo>
                    <a:pt x="299" y="80"/>
                  </a:lnTo>
                  <a:lnTo>
                    <a:pt x="308" y="86"/>
                  </a:lnTo>
                  <a:lnTo>
                    <a:pt x="317" y="92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17" y="110"/>
                  </a:lnTo>
                  <a:lnTo>
                    <a:pt x="302" y="132"/>
                  </a:lnTo>
                  <a:lnTo>
                    <a:pt x="282" y="163"/>
                  </a:lnTo>
                  <a:lnTo>
                    <a:pt x="282" y="163"/>
                  </a:lnTo>
                  <a:lnTo>
                    <a:pt x="268" y="144"/>
                  </a:lnTo>
                  <a:lnTo>
                    <a:pt x="258" y="125"/>
                  </a:lnTo>
                  <a:lnTo>
                    <a:pt x="249" y="106"/>
                  </a:lnTo>
                  <a:lnTo>
                    <a:pt x="241" y="91"/>
                  </a:lnTo>
                  <a:lnTo>
                    <a:pt x="236" y="76"/>
                  </a:lnTo>
                  <a:lnTo>
                    <a:pt x="233" y="65"/>
                  </a:lnTo>
                  <a:lnTo>
                    <a:pt x="230" y="50"/>
                  </a:lnTo>
                  <a:lnTo>
                    <a:pt x="256" y="28"/>
                  </a:lnTo>
                  <a:close/>
                  <a:moveTo>
                    <a:pt x="292" y="429"/>
                  </a:moveTo>
                  <a:lnTo>
                    <a:pt x="292" y="429"/>
                  </a:lnTo>
                  <a:lnTo>
                    <a:pt x="221" y="427"/>
                  </a:lnTo>
                  <a:lnTo>
                    <a:pt x="154" y="424"/>
                  </a:lnTo>
                  <a:lnTo>
                    <a:pt x="154" y="240"/>
                  </a:lnTo>
                  <a:lnTo>
                    <a:pt x="154" y="240"/>
                  </a:lnTo>
                  <a:lnTo>
                    <a:pt x="153" y="237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46" y="233"/>
                  </a:lnTo>
                  <a:lnTo>
                    <a:pt x="141" y="234"/>
                  </a:lnTo>
                  <a:lnTo>
                    <a:pt x="141" y="234"/>
                  </a:lnTo>
                  <a:lnTo>
                    <a:pt x="140" y="241"/>
                  </a:lnTo>
                  <a:lnTo>
                    <a:pt x="139" y="258"/>
                  </a:lnTo>
                  <a:lnTo>
                    <a:pt x="138" y="31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80" y="415"/>
                  </a:lnTo>
                  <a:lnTo>
                    <a:pt x="26" y="410"/>
                  </a:lnTo>
                  <a:lnTo>
                    <a:pt x="26" y="410"/>
                  </a:lnTo>
                  <a:lnTo>
                    <a:pt x="26" y="315"/>
                  </a:lnTo>
                  <a:lnTo>
                    <a:pt x="26" y="315"/>
                  </a:lnTo>
                  <a:lnTo>
                    <a:pt x="27" y="275"/>
                  </a:lnTo>
                  <a:lnTo>
                    <a:pt x="27" y="275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32" y="222"/>
                  </a:lnTo>
                  <a:lnTo>
                    <a:pt x="37" y="194"/>
                  </a:lnTo>
                  <a:lnTo>
                    <a:pt x="44" y="171"/>
                  </a:lnTo>
                  <a:lnTo>
                    <a:pt x="52" y="153"/>
                  </a:lnTo>
                  <a:lnTo>
                    <a:pt x="52" y="153"/>
                  </a:lnTo>
                  <a:lnTo>
                    <a:pt x="59" y="139"/>
                  </a:lnTo>
                  <a:lnTo>
                    <a:pt x="67" y="128"/>
                  </a:lnTo>
                  <a:lnTo>
                    <a:pt x="73" y="120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95" y="105"/>
                  </a:lnTo>
                  <a:lnTo>
                    <a:pt x="111" y="98"/>
                  </a:lnTo>
                  <a:lnTo>
                    <a:pt x="140" y="87"/>
                  </a:lnTo>
                  <a:lnTo>
                    <a:pt x="173" y="77"/>
                  </a:lnTo>
                  <a:lnTo>
                    <a:pt x="209" y="66"/>
                  </a:lnTo>
                  <a:lnTo>
                    <a:pt x="209" y="66"/>
                  </a:lnTo>
                  <a:lnTo>
                    <a:pt x="210" y="74"/>
                  </a:lnTo>
                  <a:lnTo>
                    <a:pt x="214" y="84"/>
                  </a:lnTo>
                  <a:lnTo>
                    <a:pt x="219" y="97"/>
                  </a:lnTo>
                  <a:lnTo>
                    <a:pt x="225" y="114"/>
                  </a:lnTo>
                  <a:lnTo>
                    <a:pt x="234" y="131"/>
                  </a:lnTo>
                  <a:lnTo>
                    <a:pt x="244" y="151"/>
                  </a:lnTo>
                  <a:lnTo>
                    <a:pt x="257" y="170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76" y="192"/>
                  </a:lnTo>
                  <a:lnTo>
                    <a:pt x="278" y="192"/>
                  </a:lnTo>
                  <a:lnTo>
                    <a:pt x="280" y="194"/>
                  </a:lnTo>
                  <a:lnTo>
                    <a:pt x="280" y="194"/>
                  </a:lnTo>
                  <a:lnTo>
                    <a:pt x="282" y="191"/>
                  </a:lnTo>
                  <a:lnTo>
                    <a:pt x="286" y="186"/>
                  </a:lnTo>
                  <a:lnTo>
                    <a:pt x="296" y="169"/>
                  </a:lnTo>
                  <a:lnTo>
                    <a:pt x="306" y="151"/>
                  </a:lnTo>
                  <a:lnTo>
                    <a:pt x="313" y="140"/>
                  </a:lnTo>
                  <a:lnTo>
                    <a:pt x="334" y="165"/>
                  </a:lnTo>
                  <a:lnTo>
                    <a:pt x="292" y="429"/>
                  </a:lnTo>
                  <a:close/>
                  <a:moveTo>
                    <a:pt x="440" y="50"/>
                  </a:moveTo>
                  <a:lnTo>
                    <a:pt x="440" y="50"/>
                  </a:lnTo>
                  <a:lnTo>
                    <a:pt x="448" y="39"/>
                  </a:lnTo>
                  <a:lnTo>
                    <a:pt x="454" y="28"/>
                  </a:lnTo>
                  <a:lnTo>
                    <a:pt x="480" y="50"/>
                  </a:lnTo>
                  <a:lnTo>
                    <a:pt x="480" y="50"/>
                  </a:lnTo>
                  <a:lnTo>
                    <a:pt x="476" y="65"/>
                  </a:lnTo>
                  <a:lnTo>
                    <a:pt x="473" y="76"/>
                  </a:lnTo>
                  <a:lnTo>
                    <a:pt x="467" y="91"/>
                  </a:lnTo>
                  <a:lnTo>
                    <a:pt x="460" y="106"/>
                  </a:lnTo>
                  <a:lnTo>
                    <a:pt x="451" y="125"/>
                  </a:lnTo>
                  <a:lnTo>
                    <a:pt x="440" y="144"/>
                  </a:lnTo>
                  <a:lnTo>
                    <a:pt x="428" y="163"/>
                  </a:lnTo>
                  <a:lnTo>
                    <a:pt x="428" y="163"/>
                  </a:lnTo>
                  <a:lnTo>
                    <a:pt x="406" y="131"/>
                  </a:lnTo>
                  <a:lnTo>
                    <a:pt x="391" y="110"/>
                  </a:lnTo>
                  <a:lnTo>
                    <a:pt x="382" y="97"/>
                  </a:lnTo>
                  <a:lnTo>
                    <a:pt x="382" y="97"/>
                  </a:lnTo>
                  <a:lnTo>
                    <a:pt x="392" y="92"/>
                  </a:lnTo>
                  <a:lnTo>
                    <a:pt x="402" y="86"/>
                  </a:lnTo>
                  <a:lnTo>
                    <a:pt x="409" y="80"/>
                  </a:lnTo>
                  <a:lnTo>
                    <a:pt x="417" y="75"/>
                  </a:lnTo>
                  <a:lnTo>
                    <a:pt x="430" y="62"/>
                  </a:lnTo>
                  <a:lnTo>
                    <a:pt x="440" y="50"/>
                  </a:lnTo>
                  <a:lnTo>
                    <a:pt x="440" y="50"/>
                  </a:lnTo>
                  <a:close/>
                  <a:moveTo>
                    <a:pt x="562" y="421"/>
                  </a:moveTo>
                  <a:lnTo>
                    <a:pt x="562" y="421"/>
                  </a:lnTo>
                  <a:lnTo>
                    <a:pt x="562" y="328"/>
                  </a:lnTo>
                  <a:lnTo>
                    <a:pt x="561" y="265"/>
                  </a:lnTo>
                  <a:lnTo>
                    <a:pt x="561" y="243"/>
                  </a:lnTo>
                  <a:lnTo>
                    <a:pt x="560" y="234"/>
                  </a:lnTo>
                  <a:lnTo>
                    <a:pt x="560" y="234"/>
                  </a:lnTo>
                  <a:lnTo>
                    <a:pt x="555" y="233"/>
                  </a:lnTo>
                  <a:lnTo>
                    <a:pt x="552" y="233"/>
                  </a:lnTo>
                  <a:lnTo>
                    <a:pt x="552" y="233"/>
                  </a:lnTo>
                  <a:lnTo>
                    <a:pt x="549" y="237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424"/>
                  </a:lnTo>
                  <a:lnTo>
                    <a:pt x="547" y="424"/>
                  </a:lnTo>
                  <a:lnTo>
                    <a:pt x="484" y="427"/>
                  </a:lnTo>
                  <a:lnTo>
                    <a:pt x="417" y="429"/>
                  </a:lnTo>
                  <a:lnTo>
                    <a:pt x="417" y="429"/>
                  </a:lnTo>
                  <a:lnTo>
                    <a:pt x="376" y="165"/>
                  </a:lnTo>
                  <a:lnTo>
                    <a:pt x="376" y="165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400" y="154"/>
                  </a:lnTo>
                  <a:lnTo>
                    <a:pt x="412" y="170"/>
                  </a:lnTo>
                  <a:lnTo>
                    <a:pt x="421" y="184"/>
                  </a:lnTo>
                  <a:lnTo>
                    <a:pt x="425" y="189"/>
                  </a:lnTo>
                  <a:lnTo>
                    <a:pt x="426" y="191"/>
                  </a:lnTo>
                  <a:lnTo>
                    <a:pt x="426" y="191"/>
                  </a:lnTo>
                  <a:lnTo>
                    <a:pt x="431" y="191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49" y="169"/>
                  </a:lnTo>
                  <a:lnTo>
                    <a:pt x="461" y="148"/>
                  </a:lnTo>
                  <a:lnTo>
                    <a:pt x="473" y="129"/>
                  </a:lnTo>
                  <a:lnTo>
                    <a:pt x="481" y="110"/>
                  </a:lnTo>
                  <a:lnTo>
                    <a:pt x="489" y="93"/>
                  </a:lnTo>
                  <a:lnTo>
                    <a:pt x="493" y="78"/>
                  </a:lnTo>
                  <a:lnTo>
                    <a:pt x="497" y="67"/>
                  </a:lnTo>
                  <a:lnTo>
                    <a:pt x="499" y="58"/>
                  </a:lnTo>
                  <a:lnTo>
                    <a:pt x="499" y="58"/>
                  </a:lnTo>
                  <a:lnTo>
                    <a:pt x="535" y="71"/>
                  </a:lnTo>
                  <a:lnTo>
                    <a:pt x="568" y="84"/>
                  </a:lnTo>
                  <a:lnTo>
                    <a:pt x="598" y="97"/>
                  </a:lnTo>
                  <a:lnTo>
                    <a:pt x="629" y="113"/>
                  </a:lnTo>
                  <a:lnTo>
                    <a:pt x="629" y="113"/>
                  </a:lnTo>
                  <a:lnTo>
                    <a:pt x="636" y="120"/>
                  </a:lnTo>
                  <a:lnTo>
                    <a:pt x="643" y="128"/>
                  </a:lnTo>
                  <a:lnTo>
                    <a:pt x="650" y="139"/>
                  </a:lnTo>
                  <a:lnTo>
                    <a:pt x="657" y="153"/>
                  </a:lnTo>
                  <a:lnTo>
                    <a:pt x="657" y="153"/>
                  </a:lnTo>
                  <a:lnTo>
                    <a:pt x="665" y="171"/>
                  </a:lnTo>
                  <a:lnTo>
                    <a:pt x="672" y="194"/>
                  </a:lnTo>
                  <a:lnTo>
                    <a:pt x="678" y="222"/>
                  </a:lnTo>
                  <a:lnTo>
                    <a:pt x="682" y="256"/>
                  </a:lnTo>
                  <a:lnTo>
                    <a:pt x="682" y="256"/>
                  </a:lnTo>
                  <a:lnTo>
                    <a:pt x="682" y="256"/>
                  </a:lnTo>
                  <a:lnTo>
                    <a:pt x="682" y="263"/>
                  </a:lnTo>
                  <a:lnTo>
                    <a:pt x="682" y="263"/>
                  </a:lnTo>
                  <a:lnTo>
                    <a:pt x="683" y="410"/>
                  </a:lnTo>
                  <a:lnTo>
                    <a:pt x="683" y="410"/>
                  </a:lnTo>
                  <a:lnTo>
                    <a:pt x="624" y="415"/>
                  </a:lnTo>
                  <a:lnTo>
                    <a:pt x="562" y="421"/>
                  </a:lnTo>
                  <a:lnTo>
                    <a:pt x="562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30223" y="3086826"/>
            <a:ext cx="621668" cy="860655"/>
            <a:chOff x="10056813" y="0"/>
            <a:chExt cx="652463" cy="903288"/>
          </a:xfrm>
          <a:solidFill>
            <a:schemeClr val="bg1"/>
          </a:solidFill>
        </p:grpSpPr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10056813" y="0"/>
              <a:ext cx="652463" cy="903288"/>
            </a:xfrm>
            <a:custGeom>
              <a:avLst/>
              <a:gdLst>
                <a:gd name="T0" fmla="*/ 119 w 411"/>
                <a:gd name="T1" fmla="*/ 0 h 569"/>
                <a:gd name="T2" fmla="*/ 119 w 411"/>
                <a:gd name="T3" fmla="*/ 1 h 569"/>
                <a:gd name="T4" fmla="*/ 0 w 411"/>
                <a:gd name="T5" fmla="*/ 119 h 569"/>
                <a:gd name="T6" fmla="*/ 0 w 411"/>
                <a:gd name="T7" fmla="*/ 569 h 569"/>
                <a:gd name="T8" fmla="*/ 411 w 411"/>
                <a:gd name="T9" fmla="*/ 569 h 569"/>
                <a:gd name="T10" fmla="*/ 411 w 411"/>
                <a:gd name="T11" fmla="*/ 0 h 569"/>
                <a:gd name="T12" fmla="*/ 119 w 411"/>
                <a:gd name="T13" fmla="*/ 0 h 569"/>
                <a:gd name="T14" fmla="*/ 364 w 411"/>
                <a:gd name="T15" fmla="*/ 522 h 569"/>
                <a:gd name="T16" fmla="*/ 47 w 411"/>
                <a:gd name="T17" fmla="*/ 522 h 569"/>
                <a:gd name="T18" fmla="*/ 47 w 411"/>
                <a:gd name="T19" fmla="*/ 167 h 569"/>
                <a:gd name="T20" fmla="*/ 166 w 411"/>
                <a:gd name="T21" fmla="*/ 167 h 569"/>
                <a:gd name="T22" fmla="*/ 166 w 411"/>
                <a:gd name="T23" fmla="*/ 48 h 569"/>
                <a:gd name="T24" fmla="*/ 364 w 411"/>
                <a:gd name="T25" fmla="*/ 48 h 569"/>
                <a:gd name="T26" fmla="*/ 364 w 411"/>
                <a:gd name="T27" fmla="*/ 52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1" h="569">
                  <a:moveTo>
                    <a:pt x="119" y="0"/>
                  </a:moveTo>
                  <a:lnTo>
                    <a:pt x="119" y="1"/>
                  </a:lnTo>
                  <a:lnTo>
                    <a:pt x="0" y="119"/>
                  </a:lnTo>
                  <a:lnTo>
                    <a:pt x="0" y="569"/>
                  </a:lnTo>
                  <a:lnTo>
                    <a:pt x="411" y="569"/>
                  </a:lnTo>
                  <a:lnTo>
                    <a:pt x="411" y="0"/>
                  </a:lnTo>
                  <a:lnTo>
                    <a:pt x="119" y="0"/>
                  </a:lnTo>
                  <a:close/>
                  <a:moveTo>
                    <a:pt x="364" y="522"/>
                  </a:moveTo>
                  <a:lnTo>
                    <a:pt x="47" y="522"/>
                  </a:lnTo>
                  <a:lnTo>
                    <a:pt x="47" y="167"/>
                  </a:lnTo>
                  <a:lnTo>
                    <a:pt x="166" y="167"/>
                  </a:lnTo>
                  <a:lnTo>
                    <a:pt x="166" y="48"/>
                  </a:lnTo>
                  <a:lnTo>
                    <a:pt x="364" y="48"/>
                  </a:lnTo>
                  <a:lnTo>
                    <a:pt x="364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10198100" y="344488"/>
              <a:ext cx="303213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10198100" y="479425"/>
              <a:ext cx="21431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10198100" y="614363"/>
              <a:ext cx="368300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4062430" y="3086826"/>
            <a:ext cx="932898" cy="897382"/>
          </a:xfrm>
          <a:custGeom>
            <a:avLst/>
            <a:gdLst>
              <a:gd name="T0" fmla="*/ 706 w 788"/>
              <a:gd name="T1" fmla="*/ 522 h 758"/>
              <a:gd name="T2" fmla="*/ 726 w 788"/>
              <a:gd name="T3" fmla="*/ 442 h 758"/>
              <a:gd name="T4" fmla="*/ 692 w 788"/>
              <a:gd name="T5" fmla="*/ 32 h 758"/>
              <a:gd name="T6" fmla="*/ 172 w 788"/>
              <a:gd name="T7" fmla="*/ 0 h 758"/>
              <a:gd name="T8" fmla="*/ 70 w 788"/>
              <a:gd name="T9" fmla="*/ 66 h 758"/>
              <a:gd name="T10" fmla="*/ 70 w 788"/>
              <a:gd name="T11" fmla="*/ 482 h 758"/>
              <a:gd name="T12" fmla="*/ 72 w 788"/>
              <a:gd name="T13" fmla="*/ 536 h 758"/>
              <a:gd name="T14" fmla="*/ 0 w 788"/>
              <a:gd name="T15" fmla="*/ 710 h 758"/>
              <a:gd name="T16" fmla="*/ 40 w 788"/>
              <a:gd name="T17" fmla="*/ 756 h 758"/>
              <a:gd name="T18" fmla="*/ 774 w 788"/>
              <a:gd name="T19" fmla="*/ 752 h 758"/>
              <a:gd name="T20" fmla="*/ 788 w 788"/>
              <a:gd name="T21" fmla="*/ 710 h 758"/>
              <a:gd name="T22" fmla="*/ 428 w 788"/>
              <a:gd name="T23" fmla="*/ 600 h 758"/>
              <a:gd name="T24" fmla="*/ 426 w 788"/>
              <a:gd name="T25" fmla="*/ 568 h 758"/>
              <a:gd name="T26" fmla="*/ 428 w 788"/>
              <a:gd name="T27" fmla="*/ 630 h 758"/>
              <a:gd name="T28" fmla="*/ 358 w 788"/>
              <a:gd name="T29" fmla="*/ 648 h 758"/>
              <a:gd name="T30" fmla="*/ 600 w 788"/>
              <a:gd name="T31" fmla="*/ 78 h 758"/>
              <a:gd name="T32" fmla="*/ 672 w 788"/>
              <a:gd name="T33" fmla="*/ 126 h 758"/>
              <a:gd name="T34" fmla="*/ 672 w 788"/>
              <a:gd name="T35" fmla="*/ 440 h 758"/>
              <a:gd name="T36" fmla="*/ 600 w 788"/>
              <a:gd name="T37" fmla="*/ 488 h 758"/>
              <a:gd name="T38" fmla="*/ 132 w 788"/>
              <a:gd name="T39" fmla="*/ 466 h 758"/>
              <a:gd name="T40" fmla="*/ 110 w 788"/>
              <a:gd name="T41" fmla="*/ 158 h 758"/>
              <a:gd name="T42" fmla="*/ 158 w 788"/>
              <a:gd name="T43" fmla="*/ 84 h 758"/>
              <a:gd name="T44" fmla="*/ 380 w 788"/>
              <a:gd name="T45" fmla="*/ 62 h 758"/>
              <a:gd name="T46" fmla="*/ 622 w 788"/>
              <a:gd name="T47" fmla="*/ 616 h 758"/>
              <a:gd name="T48" fmla="*/ 612 w 788"/>
              <a:gd name="T49" fmla="*/ 584 h 758"/>
              <a:gd name="T50" fmla="*/ 586 w 788"/>
              <a:gd name="T51" fmla="*/ 568 h 758"/>
              <a:gd name="T52" fmla="*/ 530 w 788"/>
              <a:gd name="T53" fmla="*/ 600 h 758"/>
              <a:gd name="T54" fmla="*/ 640 w 788"/>
              <a:gd name="T55" fmla="*/ 558 h 758"/>
              <a:gd name="T56" fmla="*/ 342 w 788"/>
              <a:gd name="T57" fmla="*/ 616 h 758"/>
              <a:gd name="T58" fmla="*/ 338 w 788"/>
              <a:gd name="T59" fmla="*/ 662 h 758"/>
              <a:gd name="T60" fmla="*/ 206 w 788"/>
              <a:gd name="T61" fmla="*/ 554 h 758"/>
              <a:gd name="T62" fmla="*/ 256 w 788"/>
              <a:gd name="T63" fmla="*/ 600 h 758"/>
              <a:gd name="T64" fmla="*/ 182 w 788"/>
              <a:gd name="T65" fmla="*/ 568 h 758"/>
              <a:gd name="T66" fmla="*/ 186 w 788"/>
              <a:gd name="T67" fmla="*/ 554 h 758"/>
              <a:gd name="T68" fmla="*/ 104 w 788"/>
              <a:gd name="T69" fmla="*/ 584 h 758"/>
              <a:gd name="T70" fmla="*/ 172 w 788"/>
              <a:gd name="T71" fmla="*/ 600 h 758"/>
              <a:gd name="T72" fmla="*/ 198 w 788"/>
              <a:gd name="T73" fmla="*/ 584 h 758"/>
              <a:gd name="T74" fmla="*/ 272 w 788"/>
              <a:gd name="T75" fmla="*/ 630 h 758"/>
              <a:gd name="T76" fmla="*/ 344 w 788"/>
              <a:gd name="T77" fmla="*/ 584 h 758"/>
              <a:gd name="T78" fmla="*/ 346 w 788"/>
              <a:gd name="T79" fmla="*/ 554 h 758"/>
              <a:gd name="T80" fmla="*/ 502 w 788"/>
              <a:gd name="T81" fmla="*/ 554 h 758"/>
              <a:gd name="T82" fmla="*/ 444 w 788"/>
              <a:gd name="T83" fmla="*/ 584 h 758"/>
              <a:gd name="T84" fmla="*/ 516 w 788"/>
              <a:gd name="T85" fmla="*/ 630 h 758"/>
              <a:gd name="T86" fmla="*/ 520 w 788"/>
              <a:gd name="T87" fmla="*/ 648 h 758"/>
              <a:gd name="T88" fmla="*/ 528 w 788"/>
              <a:gd name="T89" fmla="*/ 584 h 758"/>
              <a:gd name="T90" fmla="*/ 536 w 788"/>
              <a:gd name="T91" fmla="*/ 630 h 758"/>
              <a:gd name="T92" fmla="*/ 718 w 788"/>
              <a:gd name="T93" fmla="*/ 662 h 758"/>
              <a:gd name="T94" fmla="*/ 626 w 788"/>
              <a:gd name="T95" fmla="*/ 632 h 758"/>
              <a:gd name="T96" fmla="*/ 398 w 788"/>
              <a:gd name="T97" fmla="*/ 44 h 758"/>
              <a:gd name="T98" fmla="*/ 374 w 788"/>
              <a:gd name="T99" fmla="*/ 34 h 758"/>
              <a:gd name="T100" fmla="*/ 162 w 788"/>
              <a:gd name="T101" fmla="*/ 630 h 758"/>
              <a:gd name="T102" fmla="*/ 156 w 788"/>
              <a:gd name="T103" fmla="*/ 648 h 758"/>
              <a:gd name="T104" fmla="*/ 380 w 788"/>
              <a:gd name="T105" fmla="*/ 16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8" h="758">
                <a:moveTo>
                  <a:pt x="788" y="694"/>
                </a:moveTo>
                <a:lnTo>
                  <a:pt x="720" y="544"/>
                </a:lnTo>
                <a:lnTo>
                  <a:pt x="720" y="544"/>
                </a:lnTo>
                <a:lnTo>
                  <a:pt x="718" y="536"/>
                </a:lnTo>
                <a:lnTo>
                  <a:pt x="712" y="528"/>
                </a:lnTo>
                <a:lnTo>
                  <a:pt x="706" y="522"/>
                </a:lnTo>
                <a:lnTo>
                  <a:pt x="696" y="516"/>
                </a:lnTo>
                <a:lnTo>
                  <a:pt x="696" y="516"/>
                </a:lnTo>
                <a:lnTo>
                  <a:pt x="708" y="500"/>
                </a:lnTo>
                <a:lnTo>
                  <a:pt x="718" y="482"/>
                </a:lnTo>
                <a:lnTo>
                  <a:pt x="724" y="462"/>
                </a:lnTo>
                <a:lnTo>
                  <a:pt x="726" y="442"/>
                </a:lnTo>
                <a:lnTo>
                  <a:pt x="726" y="110"/>
                </a:lnTo>
                <a:lnTo>
                  <a:pt x="726" y="110"/>
                </a:lnTo>
                <a:lnTo>
                  <a:pt x="724" y="88"/>
                </a:lnTo>
                <a:lnTo>
                  <a:pt x="716" y="66"/>
                </a:lnTo>
                <a:lnTo>
                  <a:pt x="706" y="48"/>
                </a:lnTo>
                <a:lnTo>
                  <a:pt x="692" y="32"/>
                </a:lnTo>
                <a:lnTo>
                  <a:pt x="676" y="18"/>
                </a:lnTo>
                <a:lnTo>
                  <a:pt x="658" y="8"/>
                </a:lnTo>
                <a:lnTo>
                  <a:pt x="638" y="2"/>
                </a:lnTo>
                <a:lnTo>
                  <a:pt x="614" y="0"/>
                </a:lnTo>
                <a:lnTo>
                  <a:pt x="172" y="0"/>
                </a:lnTo>
                <a:lnTo>
                  <a:pt x="172" y="0"/>
                </a:lnTo>
                <a:lnTo>
                  <a:pt x="150" y="2"/>
                </a:lnTo>
                <a:lnTo>
                  <a:pt x="130" y="8"/>
                </a:lnTo>
                <a:lnTo>
                  <a:pt x="110" y="18"/>
                </a:lnTo>
                <a:lnTo>
                  <a:pt x="94" y="32"/>
                </a:lnTo>
                <a:lnTo>
                  <a:pt x="82" y="48"/>
                </a:lnTo>
                <a:lnTo>
                  <a:pt x="70" y="66"/>
                </a:lnTo>
                <a:lnTo>
                  <a:pt x="64" y="88"/>
                </a:lnTo>
                <a:lnTo>
                  <a:pt x="62" y="110"/>
                </a:lnTo>
                <a:lnTo>
                  <a:pt x="62" y="442"/>
                </a:lnTo>
                <a:lnTo>
                  <a:pt x="62" y="442"/>
                </a:lnTo>
                <a:lnTo>
                  <a:pt x="64" y="464"/>
                </a:lnTo>
                <a:lnTo>
                  <a:pt x="70" y="482"/>
                </a:lnTo>
                <a:lnTo>
                  <a:pt x="80" y="500"/>
                </a:lnTo>
                <a:lnTo>
                  <a:pt x="92" y="516"/>
                </a:lnTo>
                <a:lnTo>
                  <a:pt x="92" y="516"/>
                </a:lnTo>
                <a:lnTo>
                  <a:pt x="84" y="522"/>
                </a:lnTo>
                <a:lnTo>
                  <a:pt x="78" y="528"/>
                </a:lnTo>
                <a:lnTo>
                  <a:pt x="72" y="536"/>
                </a:lnTo>
                <a:lnTo>
                  <a:pt x="70" y="544"/>
                </a:lnTo>
                <a:lnTo>
                  <a:pt x="0" y="694"/>
                </a:lnTo>
                <a:lnTo>
                  <a:pt x="0" y="694"/>
                </a:lnTo>
                <a:lnTo>
                  <a:pt x="2" y="708"/>
                </a:lnTo>
                <a:lnTo>
                  <a:pt x="0" y="710"/>
                </a:lnTo>
                <a:lnTo>
                  <a:pt x="0" y="710"/>
                </a:lnTo>
                <a:lnTo>
                  <a:pt x="2" y="726"/>
                </a:lnTo>
                <a:lnTo>
                  <a:pt x="4" y="738"/>
                </a:lnTo>
                <a:lnTo>
                  <a:pt x="8" y="746"/>
                </a:lnTo>
                <a:lnTo>
                  <a:pt x="16" y="752"/>
                </a:lnTo>
                <a:lnTo>
                  <a:pt x="26" y="756"/>
                </a:lnTo>
                <a:lnTo>
                  <a:pt x="40" y="756"/>
                </a:lnTo>
                <a:lnTo>
                  <a:pt x="78" y="758"/>
                </a:lnTo>
                <a:lnTo>
                  <a:pt x="706" y="758"/>
                </a:lnTo>
                <a:lnTo>
                  <a:pt x="706" y="758"/>
                </a:lnTo>
                <a:lnTo>
                  <a:pt x="748" y="756"/>
                </a:lnTo>
                <a:lnTo>
                  <a:pt x="764" y="756"/>
                </a:lnTo>
                <a:lnTo>
                  <a:pt x="774" y="752"/>
                </a:lnTo>
                <a:lnTo>
                  <a:pt x="782" y="746"/>
                </a:lnTo>
                <a:lnTo>
                  <a:pt x="786" y="738"/>
                </a:lnTo>
                <a:lnTo>
                  <a:pt x="788" y="726"/>
                </a:lnTo>
                <a:lnTo>
                  <a:pt x="788" y="710"/>
                </a:lnTo>
                <a:lnTo>
                  <a:pt x="788" y="710"/>
                </a:lnTo>
                <a:lnTo>
                  <a:pt x="788" y="710"/>
                </a:lnTo>
                <a:lnTo>
                  <a:pt x="788" y="694"/>
                </a:lnTo>
                <a:lnTo>
                  <a:pt x="788" y="694"/>
                </a:lnTo>
                <a:close/>
                <a:moveTo>
                  <a:pt x="428" y="616"/>
                </a:moveTo>
                <a:lnTo>
                  <a:pt x="360" y="616"/>
                </a:lnTo>
                <a:lnTo>
                  <a:pt x="360" y="600"/>
                </a:lnTo>
                <a:lnTo>
                  <a:pt x="428" y="600"/>
                </a:lnTo>
                <a:lnTo>
                  <a:pt x="428" y="616"/>
                </a:lnTo>
                <a:close/>
                <a:moveTo>
                  <a:pt x="426" y="568"/>
                </a:moveTo>
                <a:lnTo>
                  <a:pt x="362" y="568"/>
                </a:lnTo>
                <a:lnTo>
                  <a:pt x="362" y="554"/>
                </a:lnTo>
                <a:lnTo>
                  <a:pt x="424" y="554"/>
                </a:lnTo>
                <a:lnTo>
                  <a:pt x="426" y="568"/>
                </a:lnTo>
                <a:close/>
                <a:moveTo>
                  <a:pt x="426" y="584"/>
                </a:moveTo>
                <a:lnTo>
                  <a:pt x="426" y="584"/>
                </a:lnTo>
                <a:lnTo>
                  <a:pt x="362" y="584"/>
                </a:lnTo>
                <a:lnTo>
                  <a:pt x="362" y="584"/>
                </a:lnTo>
                <a:lnTo>
                  <a:pt x="426" y="584"/>
                </a:lnTo>
                <a:close/>
                <a:moveTo>
                  <a:pt x="428" y="630"/>
                </a:moveTo>
                <a:lnTo>
                  <a:pt x="428" y="632"/>
                </a:lnTo>
                <a:lnTo>
                  <a:pt x="358" y="632"/>
                </a:lnTo>
                <a:lnTo>
                  <a:pt x="358" y="630"/>
                </a:lnTo>
                <a:lnTo>
                  <a:pt x="428" y="630"/>
                </a:lnTo>
                <a:close/>
                <a:moveTo>
                  <a:pt x="358" y="662"/>
                </a:moveTo>
                <a:lnTo>
                  <a:pt x="358" y="648"/>
                </a:lnTo>
                <a:lnTo>
                  <a:pt x="430" y="648"/>
                </a:lnTo>
                <a:lnTo>
                  <a:pt x="430" y="662"/>
                </a:lnTo>
                <a:lnTo>
                  <a:pt x="358" y="662"/>
                </a:lnTo>
                <a:close/>
                <a:moveTo>
                  <a:pt x="188" y="78"/>
                </a:moveTo>
                <a:lnTo>
                  <a:pt x="600" y="78"/>
                </a:lnTo>
                <a:lnTo>
                  <a:pt x="600" y="78"/>
                </a:lnTo>
                <a:lnTo>
                  <a:pt x="614" y="80"/>
                </a:lnTo>
                <a:lnTo>
                  <a:pt x="630" y="84"/>
                </a:lnTo>
                <a:lnTo>
                  <a:pt x="644" y="92"/>
                </a:lnTo>
                <a:lnTo>
                  <a:pt x="654" y="102"/>
                </a:lnTo>
                <a:lnTo>
                  <a:pt x="664" y="114"/>
                </a:lnTo>
                <a:lnTo>
                  <a:pt x="672" y="126"/>
                </a:lnTo>
                <a:lnTo>
                  <a:pt x="676" y="142"/>
                </a:lnTo>
                <a:lnTo>
                  <a:pt x="678" y="158"/>
                </a:lnTo>
                <a:lnTo>
                  <a:pt x="678" y="410"/>
                </a:lnTo>
                <a:lnTo>
                  <a:pt x="678" y="410"/>
                </a:lnTo>
                <a:lnTo>
                  <a:pt x="676" y="426"/>
                </a:lnTo>
                <a:lnTo>
                  <a:pt x="672" y="440"/>
                </a:lnTo>
                <a:lnTo>
                  <a:pt x="664" y="454"/>
                </a:lnTo>
                <a:lnTo>
                  <a:pt x="654" y="466"/>
                </a:lnTo>
                <a:lnTo>
                  <a:pt x="644" y="476"/>
                </a:lnTo>
                <a:lnTo>
                  <a:pt x="630" y="482"/>
                </a:lnTo>
                <a:lnTo>
                  <a:pt x="614" y="488"/>
                </a:lnTo>
                <a:lnTo>
                  <a:pt x="600" y="488"/>
                </a:lnTo>
                <a:lnTo>
                  <a:pt x="188" y="488"/>
                </a:lnTo>
                <a:lnTo>
                  <a:pt x="188" y="488"/>
                </a:lnTo>
                <a:lnTo>
                  <a:pt x="172" y="488"/>
                </a:lnTo>
                <a:lnTo>
                  <a:pt x="158" y="482"/>
                </a:lnTo>
                <a:lnTo>
                  <a:pt x="144" y="476"/>
                </a:lnTo>
                <a:lnTo>
                  <a:pt x="132" y="466"/>
                </a:lnTo>
                <a:lnTo>
                  <a:pt x="124" y="454"/>
                </a:lnTo>
                <a:lnTo>
                  <a:pt x="116" y="440"/>
                </a:lnTo>
                <a:lnTo>
                  <a:pt x="112" y="426"/>
                </a:lnTo>
                <a:lnTo>
                  <a:pt x="110" y="410"/>
                </a:lnTo>
                <a:lnTo>
                  <a:pt x="110" y="158"/>
                </a:lnTo>
                <a:lnTo>
                  <a:pt x="110" y="158"/>
                </a:lnTo>
                <a:lnTo>
                  <a:pt x="112" y="142"/>
                </a:lnTo>
                <a:lnTo>
                  <a:pt x="116" y="126"/>
                </a:lnTo>
                <a:lnTo>
                  <a:pt x="124" y="114"/>
                </a:lnTo>
                <a:lnTo>
                  <a:pt x="132" y="102"/>
                </a:lnTo>
                <a:lnTo>
                  <a:pt x="144" y="92"/>
                </a:lnTo>
                <a:lnTo>
                  <a:pt x="158" y="84"/>
                </a:lnTo>
                <a:lnTo>
                  <a:pt x="172" y="80"/>
                </a:lnTo>
                <a:lnTo>
                  <a:pt x="188" y="78"/>
                </a:lnTo>
                <a:lnTo>
                  <a:pt x="188" y="78"/>
                </a:lnTo>
                <a:close/>
                <a:moveTo>
                  <a:pt x="386" y="62"/>
                </a:moveTo>
                <a:lnTo>
                  <a:pt x="386" y="62"/>
                </a:lnTo>
                <a:lnTo>
                  <a:pt x="380" y="62"/>
                </a:lnTo>
                <a:lnTo>
                  <a:pt x="392" y="62"/>
                </a:lnTo>
                <a:lnTo>
                  <a:pt x="392" y="62"/>
                </a:lnTo>
                <a:lnTo>
                  <a:pt x="386" y="62"/>
                </a:lnTo>
                <a:lnTo>
                  <a:pt x="386" y="62"/>
                </a:lnTo>
                <a:close/>
                <a:moveTo>
                  <a:pt x="698" y="616"/>
                </a:moveTo>
                <a:lnTo>
                  <a:pt x="622" y="616"/>
                </a:lnTo>
                <a:lnTo>
                  <a:pt x="616" y="600"/>
                </a:lnTo>
                <a:lnTo>
                  <a:pt x="692" y="600"/>
                </a:lnTo>
                <a:lnTo>
                  <a:pt x="698" y="616"/>
                </a:lnTo>
                <a:close/>
                <a:moveTo>
                  <a:pt x="684" y="584"/>
                </a:moveTo>
                <a:lnTo>
                  <a:pt x="612" y="584"/>
                </a:lnTo>
                <a:lnTo>
                  <a:pt x="612" y="584"/>
                </a:lnTo>
                <a:lnTo>
                  <a:pt x="684" y="584"/>
                </a:lnTo>
                <a:lnTo>
                  <a:pt x="684" y="584"/>
                </a:lnTo>
                <a:lnTo>
                  <a:pt x="684" y="584"/>
                </a:lnTo>
                <a:lnTo>
                  <a:pt x="684" y="584"/>
                </a:lnTo>
                <a:close/>
                <a:moveTo>
                  <a:pt x="580" y="554"/>
                </a:moveTo>
                <a:lnTo>
                  <a:pt x="586" y="568"/>
                </a:lnTo>
                <a:lnTo>
                  <a:pt x="524" y="568"/>
                </a:lnTo>
                <a:lnTo>
                  <a:pt x="522" y="554"/>
                </a:lnTo>
                <a:lnTo>
                  <a:pt x="580" y="554"/>
                </a:lnTo>
                <a:close/>
                <a:moveTo>
                  <a:pt x="600" y="616"/>
                </a:moveTo>
                <a:lnTo>
                  <a:pt x="534" y="616"/>
                </a:lnTo>
                <a:lnTo>
                  <a:pt x="530" y="600"/>
                </a:lnTo>
                <a:lnTo>
                  <a:pt x="594" y="600"/>
                </a:lnTo>
                <a:lnTo>
                  <a:pt x="600" y="616"/>
                </a:lnTo>
                <a:close/>
                <a:moveTo>
                  <a:pt x="602" y="554"/>
                </a:moveTo>
                <a:lnTo>
                  <a:pt x="602" y="554"/>
                </a:lnTo>
                <a:lnTo>
                  <a:pt x="622" y="554"/>
                </a:lnTo>
                <a:lnTo>
                  <a:pt x="640" y="558"/>
                </a:lnTo>
                <a:lnTo>
                  <a:pt x="656" y="562"/>
                </a:lnTo>
                <a:lnTo>
                  <a:pt x="668" y="568"/>
                </a:lnTo>
                <a:lnTo>
                  <a:pt x="606" y="568"/>
                </a:lnTo>
                <a:lnTo>
                  <a:pt x="602" y="554"/>
                </a:lnTo>
                <a:close/>
                <a:moveTo>
                  <a:pt x="342" y="600"/>
                </a:moveTo>
                <a:lnTo>
                  <a:pt x="342" y="616"/>
                </a:lnTo>
                <a:lnTo>
                  <a:pt x="274" y="616"/>
                </a:lnTo>
                <a:lnTo>
                  <a:pt x="276" y="600"/>
                </a:lnTo>
                <a:lnTo>
                  <a:pt x="342" y="600"/>
                </a:lnTo>
                <a:close/>
                <a:moveTo>
                  <a:pt x="268" y="648"/>
                </a:moveTo>
                <a:lnTo>
                  <a:pt x="338" y="648"/>
                </a:lnTo>
                <a:lnTo>
                  <a:pt x="338" y="662"/>
                </a:lnTo>
                <a:lnTo>
                  <a:pt x="266" y="662"/>
                </a:lnTo>
                <a:lnTo>
                  <a:pt x="268" y="648"/>
                </a:lnTo>
                <a:close/>
                <a:moveTo>
                  <a:pt x="266" y="554"/>
                </a:moveTo>
                <a:lnTo>
                  <a:pt x="264" y="568"/>
                </a:lnTo>
                <a:lnTo>
                  <a:pt x="202" y="568"/>
                </a:lnTo>
                <a:lnTo>
                  <a:pt x="206" y="554"/>
                </a:lnTo>
                <a:lnTo>
                  <a:pt x="266" y="554"/>
                </a:lnTo>
                <a:close/>
                <a:moveTo>
                  <a:pt x="256" y="600"/>
                </a:moveTo>
                <a:lnTo>
                  <a:pt x="254" y="616"/>
                </a:lnTo>
                <a:lnTo>
                  <a:pt x="188" y="616"/>
                </a:lnTo>
                <a:lnTo>
                  <a:pt x="192" y="600"/>
                </a:lnTo>
                <a:lnTo>
                  <a:pt x="256" y="600"/>
                </a:lnTo>
                <a:close/>
                <a:moveTo>
                  <a:pt x="180" y="648"/>
                </a:moveTo>
                <a:lnTo>
                  <a:pt x="248" y="648"/>
                </a:lnTo>
                <a:lnTo>
                  <a:pt x="244" y="662"/>
                </a:lnTo>
                <a:lnTo>
                  <a:pt x="174" y="662"/>
                </a:lnTo>
                <a:lnTo>
                  <a:pt x="180" y="648"/>
                </a:lnTo>
                <a:close/>
                <a:moveTo>
                  <a:pt x="182" y="568"/>
                </a:moveTo>
                <a:lnTo>
                  <a:pt x="120" y="568"/>
                </a:lnTo>
                <a:lnTo>
                  <a:pt x="120" y="568"/>
                </a:lnTo>
                <a:lnTo>
                  <a:pt x="132" y="562"/>
                </a:lnTo>
                <a:lnTo>
                  <a:pt x="148" y="558"/>
                </a:lnTo>
                <a:lnTo>
                  <a:pt x="166" y="554"/>
                </a:lnTo>
                <a:lnTo>
                  <a:pt x="186" y="554"/>
                </a:lnTo>
                <a:lnTo>
                  <a:pt x="182" y="568"/>
                </a:lnTo>
                <a:close/>
                <a:moveTo>
                  <a:pt x="176" y="584"/>
                </a:moveTo>
                <a:lnTo>
                  <a:pt x="176" y="584"/>
                </a:lnTo>
                <a:lnTo>
                  <a:pt x="102" y="584"/>
                </a:lnTo>
                <a:lnTo>
                  <a:pt x="102" y="584"/>
                </a:lnTo>
                <a:lnTo>
                  <a:pt x="104" y="584"/>
                </a:lnTo>
                <a:lnTo>
                  <a:pt x="176" y="584"/>
                </a:lnTo>
                <a:close/>
                <a:moveTo>
                  <a:pt x="172" y="600"/>
                </a:moveTo>
                <a:lnTo>
                  <a:pt x="166" y="616"/>
                </a:lnTo>
                <a:lnTo>
                  <a:pt x="90" y="616"/>
                </a:lnTo>
                <a:lnTo>
                  <a:pt x="96" y="600"/>
                </a:lnTo>
                <a:lnTo>
                  <a:pt x="172" y="600"/>
                </a:lnTo>
                <a:close/>
                <a:moveTo>
                  <a:pt x="184" y="632"/>
                </a:moveTo>
                <a:lnTo>
                  <a:pt x="184" y="630"/>
                </a:lnTo>
                <a:lnTo>
                  <a:pt x="250" y="630"/>
                </a:lnTo>
                <a:lnTo>
                  <a:pt x="250" y="632"/>
                </a:lnTo>
                <a:lnTo>
                  <a:pt x="184" y="632"/>
                </a:lnTo>
                <a:close/>
                <a:moveTo>
                  <a:pt x="198" y="584"/>
                </a:moveTo>
                <a:lnTo>
                  <a:pt x="198" y="584"/>
                </a:lnTo>
                <a:lnTo>
                  <a:pt x="260" y="584"/>
                </a:lnTo>
                <a:lnTo>
                  <a:pt x="260" y="584"/>
                </a:lnTo>
                <a:lnTo>
                  <a:pt x="198" y="584"/>
                </a:lnTo>
                <a:close/>
                <a:moveTo>
                  <a:pt x="272" y="632"/>
                </a:moveTo>
                <a:lnTo>
                  <a:pt x="272" y="630"/>
                </a:lnTo>
                <a:lnTo>
                  <a:pt x="340" y="630"/>
                </a:lnTo>
                <a:lnTo>
                  <a:pt x="340" y="632"/>
                </a:lnTo>
                <a:lnTo>
                  <a:pt x="272" y="632"/>
                </a:lnTo>
                <a:close/>
                <a:moveTo>
                  <a:pt x="280" y="584"/>
                </a:moveTo>
                <a:lnTo>
                  <a:pt x="280" y="584"/>
                </a:lnTo>
                <a:lnTo>
                  <a:pt x="344" y="584"/>
                </a:lnTo>
                <a:lnTo>
                  <a:pt x="344" y="584"/>
                </a:lnTo>
                <a:lnTo>
                  <a:pt x="280" y="584"/>
                </a:lnTo>
                <a:close/>
                <a:moveTo>
                  <a:pt x="344" y="568"/>
                </a:moveTo>
                <a:lnTo>
                  <a:pt x="282" y="568"/>
                </a:lnTo>
                <a:lnTo>
                  <a:pt x="284" y="554"/>
                </a:lnTo>
                <a:lnTo>
                  <a:pt x="346" y="554"/>
                </a:lnTo>
                <a:lnTo>
                  <a:pt x="344" y="568"/>
                </a:lnTo>
                <a:close/>
                <a:moveTo>
                  <a:pt x="502" y="554"/>
                </a:moveTo>
                <a:lnTo>
                  <a:pt x="506" y="568"/>
                </a:lnTo>
                <a:lnTo>
                  <a:pt x="442" y="568"/>
                </a:lnTo>
                <a:lnTo>
                  <a:pt x="442" y="554"/>
                </a:lnTo>
                <a:lnTo>
                  <a:pt x="502" y="554"/>
                </a:lnTo>
                <a:close/>
                <a:moveTo>
                  <a:pt x="514" y="616"/>
                </a:moveTo>
                <a:lnTo>
                  <a:pt x="446" y="616"/>
                </a:lnTo>
                <a:lnTo>
                  <a:pt x="446" y="600"/>
                </a:lnTo>
                <a:lnTo>
                  <a:pt x="510" y="600"/>
                </a:lnTo>
                <a:lnTo>
                  <a:pt x="514" y="616"/>
                </a:lnTo>
                <a:close/>
                <a:moveTo>
                  <a:pt x="444" y="584"/>
                </a:moveTo>
                <a:lnTo>
                  <a:pt x="508" y="584"/>
                </a:lnTo>
                <a:lnTo>
                  <a:pt x="508" y="584"/>
                </a:lnTo>
                <a:lnTo>
                  <a:pt x="444" y="584"/>
                </a:lnTo>
                <a:lnTo>
                  <a:pt x="444" y="584"/>
                </a:lnTo>
                <a:close/>
                <a:moveTo>
                  <a:pt x="448" y="630"/>
                </a:moveTo>
                <a:lnTo>
                  <a:pt x="516" y="630"/>
                </a:lnTo>
                <a:lnTo>
                  <a:pt x="516" y="632"/>
                </a:lnTo>
                <a:lnTo>
                  <a:pt x="448" y="632"/>
                </a:lnTo>
                <a:lnTo>
                  <a:pt x="448" y="630"/>
                </a:lnTo>
                <a:close/>
                <a:moveTo>
                  <a:pt x="450" y="662"/>
                </a:moveTo>
                <a:lnTo>
                  <a:pt x="448" y="648"/>
                </a:lnTo>
                <a:lnTo>
                  <a:pt x="520" y="648"/>
                </a:lnTo>
                <a:lnTo>
                  <a:pt x="522" y="662"/>
                </a:lnTo>
                <a:lnTo>
                  <a:pt x="450" y="662"/>
                </a:lnTo>
                <a:close/>
                <a:moveTo>
                  <a:pt x="528" y="584"/>
                </a:moveTo>
                <a:lnTo>
                  <a:pt x="590" y="584"/>
                </a:lnTo>
                <a:lnTo>
                  <a:pt x="590" y="584"/>
                </a:lnTo>
                <a:lnTo>
                  <a:pt x="528" y="584"/>
                </a:lnTo>
                <a:lnTo>
                  <a:pt x="528" y="584"/>
                </a:lnTo>
                <a:close/>
                <a:moveTo>
                  <a:pt x="536" y="630"/>
                </a:moveTo>
                <a:lnTo>
                  <a:pt x="604" y="630"/>
                </a:lnTo>
                <a:lnTo>
                  <a:pt x="604" y="632"/>
                </a:lnTo>
                <a:lnTo>
                  <a:pt x="538" y="632"/>
                </a:lnTo>
                <a:lnTo>
                  <a:pt x="536" y="630"/>
                </a:lnTo>
                <a:close/>
                <a:moveTo>
                  <a:pt x="544" y="662"/>
                </a:moveTo>
                <a:lnTo>
                  <a:pt x="540" y="648"/>
                </a:lnTo>
                <a:lnTo>
                  <a:pt x="608" y="648"/>
                </a:lnTo>
                <a:lnTo>
                  <a:pt x="612" y="662"/>
                </a:lnTo>
                <a:lnTo>
                  <a:pt x="544" y="662"/>
                </a:lnTo>
                <a:close/>
                <a:moveTo>
                  <a:pt x="718" y="662"/>
                </a:moveTo>
                <a:lnTo>
                  <a:pt x="636" y="662"/>
                </a:lnTo>
                <a:lnTo>
                  <a:pt x="632" y="648"/>
                </a:lnTo>
                <a:lnTo>
                  <a:pt x="712" y="648"/>
                </a:lnTo>
                <a:lnTo>
                  <a:pt x="718" y="662"/>
                </a:lnTo>
                <a:close/>
                <a:moveTo>
                  <a:pt x="706" y="632"/>
                </a:moveTo>
                <a:lnTo>
                  <a:pt x="626" y="632"/>
                </a:lnTo>
                <a:lnTo>
                  <a:pt x="626" y="630"/>
                </a:lnTo>
                <a:lnTo>
                  <a:pt x="706" y="630"/>
                </a:lnTo>
                <a:lnTo>
                  <a:pt x="706" y="632"/>
                </a:lnTo>
                <a:close/>
                <a:moveTo>
                  <a:pt x="406" y="40"/>
                </a:moveTo>
                <a:lnTo>
                  <a:pt x="406" y="40"/>
                </a:lnTo>
                <a:lnTo>
                  <a:pt x="398" y="44"/>
                </a:lnTo>
                <a:lnTo>
                  <a:pt x="386" y="46"/>
                </a:lnTo>
                <a:lnTo>
                  <a:pt x="386" y="46"/>
                </a:lnTo>
                <a:lnTo>
                  <a:pt x="374" y="44"/>
                </a:lnTo>
                <a:lnTo>
                  <a:pt x="366" y="40"/>
                </a:lnTo>
                <a:lnTo>
                  <a:pt x="366" y="40"/>
                </a:lnTo>
                <a:lnTo>
                  <a:pt x="374" y="34"/>
                </a:lnTo>
                <a:lnTo>
                  <a:pt x="386" y="32"/>
                </a:lnTo>
                <a:lnTo>
                  <a:pt x="386" y="32"/>
                </a:lnTo>
                <a:lnTo>
                  <a:pt x="398" y="34"/>
                </a:lnTo>
                <a:lnTo>
                  <a:pt x="406" y="40"/>
                </a:lnTo>
                <a:lnTo>
                  <a:pt x="406" y="40"/>
                </a:lnTo>
                <a:close/>
                <a:moveTo>
                  <a:pt x="162" y="630"/>
                </a:moveTo>
                <a:lnTo>
                  <a:pt x="162" y="632"/>
                </a:lnTo>
                <a:lnTo>
                  <a:pt x="82" y="632"/>
                </a:lnTo>
                <a:lnTo>
                  <a:pt x="82" y="630"/>
                </a:lnTo>
                <a:lnTo>
                  <a:pt x="162" y="630"/>
                </a:lnTo>
                <a:close/>
                <a:moveTo>
                  <a:pt x="76" y="648"/>
                </a:moveTo>
                <a:lnTo>
                  <a:pt x="156" y="648"/>
                </a:lnTo>
                <a:lnTo>
                  <a:pt x="152" y="662"/>
                </a:lnTo>
                <a:lnTo>
                  <a:pt x="70" y="662"/>
                </a:lnTo>
                <a:lnTo>
                  <a:pt x="76" y="648"/>
                </a:lnTo>
                <a:close/>
                <a:moveTo>
                  <a:pt x="392" y="16"/>
                </a:moveTo>
                <a:lnTo>
                  <a:pt x="380" y="16"/>
                </a:lnTo>
                <a:lnTo>
                  <a:pt x="380" y="16"/>
                </a:lnTo>
                <a:lnTo>
                  <a:pt x="386" y="16"/>
                </a:lnTo>
                <a:lnTo>
                  <a:pt x="386" y="16"/>
                </a:lnTo>
                <a:lnTo>
                  <a:pt x="392" y="16"/>
                </a:lnTo>
                <a:lnTo>
                  <a:pt x="392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668665" y="3009993"/>
            <a:ext cx="1009547" cy="955406"/>
            <a:chOff x="-4610100" y="-2319338"/>
            <a:chExt cx="1006475" cy="952500"/>
          </a:xfrm>
          <a:solidFill>
            <a:schemeClr val="bg1"/>
          </a:solidFill>
        </p:grpSpPr>
        <p:sp>
          <p:nvSpPr>
            <p:cNvPr id="43" name="Freeform 89"/>
            <p:cNvSpPr>
              <a:spLocks noEditPoints="1"/>
            </p:cNvSpPr>
            <p:nvPr/>
          </p:nvSpPr>
          <p:spPr bwMode="auto">
            <a:xfrm>
              <a:off x="-4337050" y="-2319338"/>
              <a:ext cx="285750" cy="206375"/>
            </a:xfrm>
            <a:custGeom>
              <a:avLst/>
              <a:gdLst>
                <a:gd name="T0" fmla="*/ 160 w 180"/>
                <a:gd name="T1" fmla="*/ 0 h 130"/>
                <a:gd name="T2" fmla="*/ 20 w 180"/>
                <a:gd name="T3" fmla="*/ 0 h 130"/>
                <a:gd name="T4" fmla="*/ 20 w 180"/>
                <a:gd name="T5" fmla="*/ 0 h 130"/>
                <a:gd name="T6" fmla="*/ 12 w 180"/>
                <a:gd name="T7" fmla="*/ 2 h 130"/>
                <a:gd name="T8" fmla="*/ 6 w 180"/>
                <a:gd name="T9" fmla="*/ 6 h 130"/>
                <a:gd name="T10" fmla="*/ 2 w 180"/>
                <a:gd name="T11" fmla="*/ 12 h 130"/>
                <a:gd name="T12" fmla="*/ 0 w 180"/>
                <a:gd name="T13" fmla="*/ 20 h 130"/>
                <a:gd name="T14" fmla="*/ 0 w 180"/>
                <a:gd name="T15" fmla="*/ 110 h 130"/>
                <a:gd name="T16" fmla="*/ 0 w 180"/>
                <a:gd name="T17" fmla="*/ 110 h 130"/>
                <a:gd name="T18" fmla="*/ 2 w 180"/>
                <a:gd name="T19" fmla="*/ 118 h 130"/>
                <a:gd name="T20" fmla="*/ 6 w 180"/>
                <a:gd name="T21" fmla="*/ 124 h 130"/>
                <a:gd name="T22" fmla="*/ 12 w 180"/>
                <a:gd name="T23" fmla="*/ 128 h 130"/>
                <a:gd name="T24" fmla="*/ 20 w 180"/>
                <a:gd name="T25" fmla="*/ 130 h 130"/>
                <a:gd name="T26" fmla="*/ 160 w 180"/>
                <a:gd name="T27" fmla="*/ 130 h 130"/>
                <a:gd name="T28" fmla="*/ 160 w 180"/>
                <a:gd name="T29" fmla="*/ 130 h 130"/>
                <a:gd name="T30" fmla="*/ 168 w 180"/>
                <a:gd name="T31" fmla="*/ 128 h 130"/>
                <a:gd name="T32" fmla="*/ 174 w 180"/>
                <a:gd name="T33" fmla="*/ 124 h 130"/>
                <a:gd name="T34" fmla="*/ 178 w 180"/>
                <a:gd name="T35" fmla="*/ 118 h 130"/>
                <a:gd name="T36" fmla="*/ 180 w 180"/>
                <a:gd name="T37" fmla="*/ 110 h 130"/>
                <a:gd name="T38" fmla="*/ 180 w 180"/>
                <a:gd name="T39" fmla="*/ 20 h 130"/>
                <a:gd name="T40" fmla="*/ 180 w 180"/>
                <a:gd name="T41" fmla="*/ 20 h 130"/>
                <a:gd name="T42" fmla="*/ 178 w 180"/>
                <a:gd name="T43" fmla="*/ 12 h 130"/>
                <a:gd name="T44" fmla="*/ 174 w 180"/>
                <a:gd name="T45" fmla="*/ 6 h 130"/>
                <a:gd name="T46" fmla="*/ 168 w 180"/>
                <a:gd name="T47" fmla="*/ 2 h 130"/>
                <a:gd name="T48" fmla="*/ 160 w 180"/>
                <a:gd name="T49" fmla="*/ 0 h 130"/>
                <a:gd name="T50" fmla="*/ 160 w 180"/>
                <a:gd name="T51" fmla="*/ 0 h 130"/>
                <a:gd name="T52" fmla="*/ 120 w 180"/>
                <a:gd name="T53" fmla="*/ 78 h 130"/>
                <a:gd name="T54" fmla="*/ 60 w 180"/>
                <a:gd name="T55" fmla="*/ 78 h 130"/>
                <a:gd name="T56" fmla="*/ 60 w 180"/>
                <a:gd name="T57" fmla="*/ 78 h 130"/>
                <a:gd name="T58" fmla="*/ 52 w 180"/>
                <a:gd name="T59" fmla="*/ 74 h 130"/>
                <a:gd name="T60" fmla="*/ 42 w 180"/>
                <a:gd name="T61" fmla="*/ 66 h 130"/>
                <a:gd name="T62" fmla="*/ 32 w 180"/>
                <a:gd name="T63" fmla="*/ 54 h 130"/>
                <a:gd name="T64" fmla="*/ 28 w 180"/>
                <a:gd name="T65" fmla="*/ 50 h 130"/>
                <a:gd name="T66" fmla="*/ 28 w 180"/>
                <a:gd name="T67" fmla="*/ 44 h 130"/>
                <a:gd name="T68" fmla="*/ 28 w 180"/>
                <a:gd name="T69" fmla="*/ 44 h 130"/>
                <a:gd name="T70" fmla="*/ 30 w 180"/>
                <a:gd name="T71" fmla="*/ 36 h 130"/>
                <a:gd name="T72" fmla="*/ 34 w 180"/>
                <a:gd name="T73" fmla="*/ 30 h 130"/>
                <a:gd name="T74" fmla="*/ 40 w 180"/>
                <a:gd name="T75" fmla="*/ 26 h 130"/>
                <a:gd name="T76" fmla="*/ 48 w 180"/>
                <a:gd name="T77" fmla="*/ 24 h 130"/>
                <a:gd name="T78" fmla="*/ 132 w 180"/>
                <a:gd name="T79" fmla="*/ 24 h 130"/>
                <a:gd name="T80" fmla="*/ 132 w 180"/>
                <a:gd name="T81" fmla="*/ 24 h 130"/>
                <a:gd name="T82" fmla="*/ 140 w 180"/>
                <a:gd name="T83" fmla="*/ 26 h 130"/>
                <a:gd name="T84" fmla="*/ 146 w 180"/>
                <a:gd name="T85" fmla="*/ 30 h 130"/>
                <a:gd name="T86" fmla="*/ 150 w 180"/>
                <a:gd name="T87" fmla="*/ 36 h 130"/>
                <a:gd name="T88" fmla="*/ 152 w 180"/>
                <a:gd name="T89" fmla="*/ 44 h 130"/>
                <a:gd name="T90" fmla="*/ 152 w 180"/>
                <a:gd name="T91" fmla="*/ 44 h 130"/>
                <a:gd name="T92" fmla="*/ 150 w 180"/>
                <a:gd name="T93" fmla="*/ 50 h 130"/>
                <a:gd name="T94" fmla="*/ 148 w 180"/>
                <a:gd name="T95" fmla="*/ 54 h 130"/>
                <a:gd name="T96" fmla="*/ 138 w 180"/>
                <a:gd name="T97" fmla="*/ 66 h 130"/>
                <a:gd name="T98" fmla="*/ 128 w 180"/>
                <a:gd name="T99" fmla="*/ 74 h 130"/>
                <a:gd name="T100" fmla="*/ 124 w 180"/>
                <a:gd name="T101" fmla="*/ 78 h 130"/>
                <a:gd name="T102" fmla="*/ 120 w 180"/>
                <a:gd name="T103" fmla="*/ 78 h 130"/>
                <a:gd name="T104" fmla="*/ 120 w 180"/>
                <a:gd name="T105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130">
                  <a:moveTo>
                    <a:pt x="16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6" y="124"/>
                  </a:lnTo>
                  <a:lnTo>
                    <a:pt x="12" y="128"/>
                  </a:lnTo>
                  <a:lnTo>
                    <a:pt x="20" y="130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68" y="128"/>
                  </a:lnTo>
                  <a:lnTo>
                    <a:pt x="174" y="124"/>
                  </a:lnTo>
                  <a:lnTo>
                    <a:pt x="178" y="118"/>
                  </a:lnTo>
                  <a:lnTo>
                    <a:pt x="180" y="110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178" y="12"/>
                  </a:lnTo>
                  <a:lnTo>
                    <a:pt x="174" y="6"/>
                  </a:lnTo>
                  <a:lnTo>
                    <a:pt x="168" y="2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20" y="78"/>
                  </a:moveTo>
                  <a:lnTo>
                    <a:pt x="60" y="78"/>
                  </a:lnTo>
                  <a:lnTo>
                    <a:pt x="60" y="78"/>
                  </a:lnTo>
                  <a:lnTo>
                    <a:pt x="52" y="74"/>
                  </a:lnTo>
                  <a:lnTo>
                    <a:pt x="42" y="66"/>
                  </a:lnTo>
                  <a:lnTo>
                    <a:pt x="32" y="54"/>
                  </a:lnTo>
                  <a:lnTo>
                    <a:pt x="28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36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40" y="26"/>
                  </a:lnTo>
                  <a:lnTo>
                    <a:pt x="146" y="30"/>
                  </a:lnTo>
                  <a:lnTo>
                    <a:pt x="150" y="36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38" y="66"/>
                  </a:lnTo>
                  <a:lnTo>
                    <a:pt x="128" y="74"/>
                  </a:lnTo>
                  <a:lnTo>
                    <a:pt x="124" y="78"/>
                  </a:lnTo>
                  <a:lnTo>
                    <a:pt x="120" y="78"/>
                  </a:lnTo>
                  <a:lnTo>
                    <a:pt x="12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0"/>
            <p:cNvSpPr>
              <a:spLocks/>
            </p:cNvSpPr>
            <p:nvPr/>
          </p:nvSpPr>
          <p:spPr bwMode="auto">
            <a:xfrm>
              <a:off x="-4540250" y="-2036763"/>
              <a:ext cx="492125" cy="38100"/>
            </a:xfrm>
            <a:custGeom>
              <a:avLst/>
              <a:gdLst>
                <a:gd name="T0" fmla="*/ 310 w 310"/>
                <a:gd name="T1" fmla="*/ 12 h 24"/>
                <a:gd name="T2" fmla="*/ 310 w 310"/>
                <a:gd name="T3" fmla="*/ 12 h 24"/>
                <a:gd name="T4" fmla="*/ 310 w 310"/>
                <a:gd name="T5" fmla="*/ 16 h 24"/>
                <a:gd name="T6" fmla="*/ 308 w 310"/>
                <a:gd name="T7" fmla="*/ 20 h 24"/>
                <a:gd name="T8" fmla="*/ 304 w 310"/>
                <a:gd name="T9" fmla="*/ 22 h 24"/>
                <a:gd name="T10" fmla="*/ 302 w 310"/>
                <a:gd name="T11" fmla="*/ 24 h 24"/>
                <a:gd name="T12" fmla="*/ 10 w 310"/>
                <a:gd name="T13" fmla="*/ 24 h 24"/>
                <a:gd name="T14" fmla="*/ 10 w 310"/>
                <a:gd name="T15" fmla="*/ 24 h 24"/>
                <a:gd name="T16" fmla="*/ 6 w 310"/>
                <a:gd name="T17" fmla="*/ 22 h 24"/>
                <a:gd name="T18" fmla="*/ 4 w 310"/>
                <a:gd name="T19" fmla="*/ 20 h 24"/>
                <a:gd name="T20" fmla="*/ 2 w 310"/>
                <a:gd name="T21" fmla="*/ 16 h 24"/>
                <a:gd name="T22" fmla="*/ 0 w 310"/>
                <a:gd name="T23" fmla="*/ 12 h 24"/>
                <a:gd name="T24" fmla="*/ 0 w 310"/>
                <a:gd name="T25" fmla="*/ 12 h 24"/>
                <a:gd name="T26" fmla="*/ 0 w 310"/>
                <a:gd name="T27" fmla="*/ 12 h 24"/>
                <a:gd name="T28" fmla="*/ 2 w 310"/>
                <a:gd name="T29" fmla="*/ 8 h 24"/>
                <a:gd name="T30" fmla="*/ 4 w 310"/>
                <a:gd name="T31" fmla="*/ 4 h 24"/>
                <a:gd name="T32" fmla="*/ 6 w 310"/>
                <a:gd name="T33" fmla="*/ 2 h 24"/>
                <a:gd name="T34" fmla="*/ 10 w 310"/>
                <a:gd name="T35" fmla="*/ 0 h 24"/>
                <a:gd name="T36" fmla="*/ 302 w 310"/>
                <a:gd name="T37" fmla="*/ 0 h 24"/>
                <a:gd name="T38" fmla="*/ 302 w 310"/>
                <a:gd name="T39" fmla="*/ 0 h 24"/>
                <a:gd name="T40" fmla="*/ 304 w 310"/>
                <a:gd name="T41" fmla="*/ 2 h 24"/>
                <a:gd name="T42" fmla="*/ 308 w 310"/>
                <a:gd name="T43" fmla="*/ 4 h 24"/>
                <a:gd name="T44" fmla="*/ 310 w 310"/>
                <a:gd name="T45" fmla="*/ 8 h 24"/>
                <a:gd name="T46" fmla="*/ 310 w 310"/>
                <a:gd name="T47" fmla="*/ 12 h 24"/>
                <a:gd name="T48" fmla="*/ 310 w 310"/>
                <a:gd name="T4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0" h="24">
                  <a:moveTo>
                    <a:pt x="310" y="12"/>
                  </a:moveTo>
                  <a:lnTo>
                    <a:pt x="310" y="12"/>
                  </a:lnTo>
                  <a:lnTo>
                    <a:pt x="310" y="16"/>
                  </a:lnTo>
                  <a:lnTo>
                    <a:pt x="308" y="20"/>
                  </a:lnTo>
                  <a:lnTo>
                    <a:pt x="304" y="22"/>
                  </a:lnTo>
                  <a:lnTo>
                    <a:pt x="30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4" y="2"/>
                  </a:lnTo>
                  <a:lnTo>
                    <a:pt x="308" y="4"/>
                  </a:lnTo>
                  <a:lnTo>
                    <a:pt x="310" y="8"/>
                  </a:lnTo>
                  <a:lnTo>
                    <a:pt x="310" y="12"/>
                  </a:lnTo>
                  <a:lnTo>
                    <a:pt x="3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1"/>
            <p:cNvSpPr>
              <a:spLocks/>
            </p:cNvSpPr>
            <p:nvPr/>
          </p:nvSpPr>
          <p:spPr bwMode="auto">
            <a:xfrm>
              <a:off x="-4540250" y="-1916113"/>
              <a:ext cx="412750" cy="34925"/>
            </a:xfrm>
            <a:custGeom>
              <a:avLst/>
              <a:gdLst>
                <a:gd name="T0" fmla="*/ 260 w 260"/>
                <a:gd name="T1" fmla="*/ 12 h 22"/>
                <a:gd name="T2" fmla="*/ 260 w 260"/>
                <a:gd name="T3" fmla="*/ 12 h 22"/>
                <a:gd name="T4" fmla="*/ 260 w 260"/>
                <a:gd name="T5" fmla="*/ 16 h 22"/>
                <a:gd name="T6" fmla="*/ 258 w 260"/>
                <a:gd name="T7" fmla="*/ 20 h 22"/>
                <a:gd name="T8" fmla="*/ 254 w 260"/>
                <a:gd name="T9" fmla="*/ 22 h 22"/>
                <a:gd name="T10" fmla="*/ 250 w 260"/>
                <a:gd name="T11" fmla="*/ 22 h 22"/>
                <a:gd name="T12" fmla="*/ 10 w 260"/>
                <a:gd name="T13" fmla="*/ 22 h 22"/>
                <a:gd name="T14" fmla="*/ 10 w 260"/>
                <a:gd name="T15" fmla="*/ 22 h 22"/>
                <a:gd name="T16" fmla="*/ 6 w 260"/>
                <a:gd name="T17" fmla="*/ 22 h 22"/>
                <a:gd name="T18" fmla="*/ 4 w 260"/>
                <a:gd name="T19" fmla="*/ 20 h 22"/>
                <a:gd name="T20" fmla="*/ 2 w 260"/>
                <a:gd name="T21" fmla="*/ 16 h 22"/>
                <a:gd name="T22" fmla="*/ 0 w 260"/>
                <a:gd name="T23" fmla="*/ 12 h 22"/>
                <a:gd name="T24" fmla="*/ 0 w 260"/>
                <a:gd name="T25" fmla="*/ 12 h 22"/>
                <a:gd name="T26" fmla="*/ 0 w 260"/>
                <a:gd name="T27" fmla="*/ 12 h 22"/>
                <a:gd name="T28" fmla="*/ 2 w 260"/>
                <a:gd name="T29" fmla="*/ 6 h 22"/>
                <a:gd name="T30" fmla="*/ 4 w 260"/>
                <a:gd name="T31" fmla="*/ 2 h 22"/>
                <a:gd name="T32" fmla="*/ 6 w 260"/>
                <a:gd name="T33" fmla="*/ 0 h 22"/>
                <a:gd name="T34" fmla="*/ 10 w 260"/>
                <a:gd name="T35" fmla="*/ 0 h 22"/>
                <a:gd name="T36" fmla="*/ 250 w 260"/>
                <a:gd name="T37" fmla="*/ 0 h 22"/>
                <a:gd name="T38" fmla="*/ 250 w 260"/>
                <a:gd name="T39" fmla="*/ 0 h 22"/>
                <a:gd name="T40" fmla="*/ 254 w 260"/>
                <a:gd name="T41" fmla="*/ 0 h 22"/>
                <a:gd name="T42" fmla="*/ 258 w 260"/>
                <a:gd name="T43" fmla="*/ 2 h 22"/>
                <a:gd name="T44" fmla="*/ 260 w 260"/>
                <a:gd name="T45" fmla="*/ 6 h 22"/>
                <a:gd name="T46" fmla="*/ 260 w 260"/>
                <a:gd name="T47" fmla="*/ 12 h 22"/>
                <a:gd name="T48" fmla="*/ 260 w 260"/>
                <a:gd name="T4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0" h="22">
                  <a:moveTo>
                    <a:pt x="260" y="12"/>
                  </a:moveTo>
                  <a:lnTo>
                    <a:pt x="260" y="12"/>
                  </a:lnTo>
                  <a:lnTo>
                    <a:pt x="260" y="16"/>
                  </a:lnTo>
                  <a:lnTo>
                    <a:pt x="258" y="20"/>
                  </a:lnTo>
                  <a:lnTo>
                    <a:pt x="254" y="22"/>
                  </a:lnTo>
                  <a:lnTo>
                    <a:pt x="25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2"/>
                  </a:lnTo>
                  <a:lnTo>
                    <a:pt x="260" y="6"/>
                  </a:lnTo>
                  <a:lnTo>
                    <a:pt x="26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2"/>
            <p:cNvSpPr>
              <a:spLocks/>
            </p:cNvSpPr>
            <p:nvPr/>
          </p:nvSpPr>
          <p:spPr bwMode="auto">
            <a:xfrm>
              <a:off x="-4540250" y="-1798638"/>
              <a:ext cx="336550" cy="38100"/>
            </a:xfrm>
            <a:custGeom>
              <a:avLst/>
              <a:gdLst>
                <a:gd name="T0" fmla="*/ 212 w 212"/>
                <a:gd name="T1" fmla="*/ 12 h 24"/>
                <a:gd name="T2" fmla="*/ 212 w 212"/>
                <a:gd name="T3" fmla="*/ 12 h 24"/>
                <a:gd name="T4" fmla="*/ 210 w 212"/>
                <a:gd name="T5" fmla="*/ 20 h 24"/>
                <a:gd name="T6" fmla="*/ 208 w 212"/>
                <a:gd name="T7" fmla="*/ 22 h 24"/>
                <a:gd name="T8" fmla="*/ 204 w 212"/>
                <a:gd name="T9" fmla="*/ 24 h 24"/>
                <a:gd name="T10" fmla="*/ 8 w 212"/>
                <a:gd name="T11" fmla="*/ 24 h 24"/>
                <a:gd name="T12" fmla="*/ 8 w 212"/>
                <a:gd name="T13" fmla="*/ 24 h 24"/>
                <a:gd name="T14" fmla="*/ 4 w 212"/>
                <a:gd name="T15" fmla="*/ 22 h 24"/>
                <a:gd name="T16" fmla="*/ 2 w 212"/>
                <a:gd name="T17" fmla="*/ 20 h 24"/>
                <a:gd name="T18" fmla="*/ 0 w 212"/>
                <a:gd name="T19" fmla="*/ 12 h 24"/>
                <a:gd name="T20" fmla="*/ 0 w 212"/>
                <a:gd name="T21" fmla="*/ 12 h 24"/>
                <a:gd name="T22" fmla="*/ 0 w 212"/>
                <a:gd name="T23" fmla="*/ 12 h 24"/>
                <a:gd name="T24" fmla="*/ 2 w 212"/>
                <a:gd name="T25" fmla="*/ 4 h 24"/>
                <a:gd name="T26" fmla="*/ 4 w 212"/>
                <a:gd name="T27" fmla="*/ 2 h 24"/>
                <a:gd name="T28" fmla="*/ 8 w 212"/>
                <a:gd name="T29" fmla="*/ 0 h 24"/>
                <a:gd name="T30" fmla="*/ 204 w 212"/>
                <a:gd name="T31" fmla="*/ 0 h 24"/>
                <a:gd name="T32" fmla="*/ 204 w 212"/>
                <a:gd name="T33" fmla="*/ 0 h 24"/>
                <a:gd name="T34" fmla="*/ 208 w 212"/>
                <a:gd name="T35" fmla="*/ 2 h 24"/>
                <a:gd name="T36" fmla="*/ 210 w 212"/>
                <a:gd name="T37" fmla="*/ 4 h 24"/>
                <a:gd name="T38" fmla="*/ 212 w 212"/>
                <a:gd name="T39" fmla="*/ 12 h 24"/>
                <a:gd name="T40" fmla="*/ 212 w 212"/>
                <a:gd name="T4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4">
                  <a:moveTo>
                    <a:pt x="212" y="12"/>
                  </a:moveTo>
                  <a:lnTo>
                    <a:pt x="212" y="12"/>
                  </a:lnTo>
                  <a:lnTo>
                    <a:pt x="210" y="20"/>
                  </a:lnTo>
                  <a:lnTo>
                    <a:pt x="208" y="22"/>
                  </a:lnTo>
                  <a:lnTo>
                    <a:pt x="204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8" y="2"/>
                  </a:lnTo>
                  <a:lnTo>
                    <a:pt x="210" y="4"/>
                  </a:lnTo>
                  <a:lnTo>
                    <a:pt x="212" y="12"/>
                  </a:lnTo>
                  <a:lnTo>
                    <a:pt x="2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3"/>
            <p:cNvSpPr>
              <a:spLocks/>
            </p:cNvSpPr>
            <p:nvPr/>
          </p:nvSpPr>
          <p:spPr bwMode="auto">
            <a:xfrm>
              <a:off x="-4540250" y="-1601788"/>
              <a:ext cx="349250" cy="123825"/>
            </a:xfrm>
            <a:custGeom>
              <a:avLst/>
              <a:gdLst>
                <a:gd name="T0" fmla="*/ 220 w 220"/>
                <a:gd name="T1" fmla="*/ 38 h 78"/>
                <a:gd name="T2" fmla="*/ 220 w 220"/>
                <a:gd name="T3" fmla="*/ 38 h 78"/>
                <a:gd name="T4" fmla="*/ 220 w 220"/>
                <a:gd name="T5" fmla="*/ 46 h 78"/>
                <a:gd name="T6" fmla="*/ 218 w 220"/>
                <a:gd name="T7" fmla="*/ 54 h 78"/>
                <a:gd name="T8" fmla="*/ 214 w 220"/>
                <a:gd name="T9" fmla="*/ 62 h 78"/>
                <a:gd name="T10" fmla="*/ 210 w 220"/>
                <a:gd name="T11" fmla="*/ 66 h 78"/>
                <a:gd name="T12" fmla="*/ 204 w 220"/>
                <a:gd name="T13" fmla="*/ 72 h 78"/>
                <a:gd name="T14" fmla="*/ 196 w 220"/>
                <a:gd name="T15" fmla="*/ 76 h 78"/>
                <a:gd name="T16" fmla="*/ 190 w 220"/>
                <a:gd name="T17" fmla="*/ 78 h 78"/>
                <a:gd name="T18" fmla="*/ 182 w 220"/>
                <a:gd name="T19" fmla="*/ 78 h 78"/>
                <a:gd name="T20" fmla="*/ 40 w 220"/>
                <a:gd name="T21" fmla="*/ 78 h 78"/>
                <a:gd name="T22" fmla="*/ 40 w 220"/>
                <a:gd name="T23" fmla="*/ 78 h 78"/>
                <a:gd name="T24" fmla="*/ 32 w 220"/>
                <a:gd name="T25" fmla="*/ 78 h 78"/>
                <a:gd name="T26" fmla="*/ 24 w 220"/>
                <a:gd name="T27" fmla="*/ 76 h 78"/>
                <a:gd name="T28" fmla="*/ 18 w 220"/>
                <a:gd name="T29" fmla="*/ 72 h 78"/>
                <a:gd name="T30" fmla="*/ 12 w 220"/>
                <a:gd name="T31" fmla="*/ 66 h 78"/>
                <a:gd name="T32" fmla="*/ 8 w 220"/>
                <a:gd name="T33" fmla="*/ 62 h 78"/>
                <a:gd name="T34" fmla="*/ 4 w 220"/>
                <a:gd name="T35" fmla="*/ 54 h 78"/>
                <a:gd name="T36" fmla="*/ 2 w 220"/>
                <a:gd name="T37" fmla="*/ 46 h 78"/>
                <a:gd name="T38" fmla="*/ 0 w 220"/>
                <a:gd name="T39" fmla="*/ 38 h 78"/>
                <a:gd name="T40" fmla="*/ 0 w 220"/>
                <a:gd name="T41" fmla="*/ 38 h 78"/>
                <a:gd name="T42" fmla="*/ 0 w 220"/>
                <a:gd name="T43" fmla="*/ 38 h 78"/>
                <a:gd name="T44" fmla="*/ 2 w 220"/>
                <a:gd name="T45" fmla="*/ 30 h 78"/>
                <a:gd name="T46" fmla="*/ 4 w 220"/>
                <a:gd name="T47" fmla="*/ 24 h 78"/>
                <a:gd name="T48" fmla="*/ 8 w 220"/>
                <a:gd name="T49" fmla="*/ 16 h 78"/>
                <a:gd name="T50" fmla="*/ 12 w 220"/>
                <a:gd name="T51" fmla="*/ 10 h 78"/>
                <a:gd name="T52" fmla="*/ 18 w 220"/>
                <a:gd name="T53" fmla="*/ 6 h 78"/>
                <a:gd name="T54" fmla="*/ 24 w 220"/>
                <a:gd name="T55" fmla="*/ 2 h 78"/>
                <a:gd name="T56" fmla="*/ 32 w 220"/>
                <a:gd name="T57" fmla="*/ 0 h 78"/>
                <a:gd name="T58" fmla="*/ 40 w 220"/>
                <a:gd name="T59" fmla="*/ 0 h 78"/>
                <a:gd name="T60" fmla="*/ 182 w 220"/>
                <a:gd name="T61" fmla="*/ 0 h 78"/>
                <a:gd name="T62" fmla="*/ 182 w 220"/>
                <a:gd name="T63" fmla="*/ 0 h 78"/>
                <a:gd name="T64" fmla="*/ 190 w 220"/>
                <a:gd name="T65" fmla="*/ 0 h 78"/>
                <a:gd name="T66" fmla="*/ 196 w 220"/>
                <a:gd name="T67" fmla="*/ 2 h 78"/>
                <a:gd name="T68" fmla="*/ 204 w 220"/>
                <a:gd name="T69" fmla="*/ 6 h 78"/>
                <a:gd name="T70" fmla="*/ 210 w 220"/>
                <a:gd name="T71" fmla="*/ 10 h 78"/>
                <a:gd name="T72" fmla="*/ 214 w 220"/>
                <a:gd name="T73" fmla="*/ 16 h 78"/>
                <a:gd name="T74" fmla="*/ 218 w 220"/>
                <a:gd name="T75" fmla="*/ 24 h 78"/>
                <a:gd name="T76" fmla="*/ 220 w 220"/>
                <a:gd name="T77" fmla="*/ 30 h 78"/>
                <a:gd name="T78" fmla="*/ 220 w 220"/>
                <a:gd name="T79" fmla="*/ 38 h 78"/>
                <a:gd name="T80" fmla="*/ 220 w 220"/>
                <a:gd name="T8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78">
                  <a:moveTo>
                    <a:pt x="220" y="38"/>
                  </a:moveTo>
                  <a:lnTo>
                    <a:pt x="220" y="38"/>
                  </a:lnTo>
                  <a:lnTo>
                    <a:pt x="220" y="46"/>
                  </a:lnTo>
                  <a:lnTo>
                    <a:pt x="218" y="54"/>
                  </a:lnTo>
                  <a:lnTo>
                    <a:pt x="214" y="62"/>
                  </a:lnTo>
                  <a:lnTo>
                    <a:pt x="210" y="66"/>
                  </a:lnTo>
                  <a:lnTo>
                    <a:pt x="204" y="72"/>
                  </a:lnTo>
                  <a:lnTo>
                    <a:pt x="196" y="76"/>
                  </a:lnTo>
                  <a:lnTo>
                    <a:pt x="190" y="78"/>
                  </a:lnTo>
                  <a:lnTo>
                    <a:pt x="182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2" y="78"/>
                  </a:lnTo>
                  <a:lnTo>
                    <a:pt x="24" y="76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8" y="62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6" y="2"/>
                  </a:lnTo>
                  <a:lnTo>
                    <a:pt x="204" y="6"/>
                  </a:lnTo>
                  <a:lnTo>
                    <a:pt x="210" y="10"/>
                  </a:lnTo>
                  <a:lnTo>
                    <a:pt x="214" y="16"/>
                  </a:lnTo>
                  <a:lnTo>
                    <a:pt x="218" y="24"/>
                  </a:lnTo>
                  <a:lnTo>
                    <a:pt x="220" y="30"/>
                  </a:lnTo>
                  <a:lnTo>
                    <a:pt x="220" y="38"/>
                  </a:lnTo>
                  <a:lnTo>
                    <a:pt x="22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4"/>
            <p:cNvSpPr>
              <a:spLocks/>
            </p:cNvSpPr>
            <p:nvPr/>
          </p:nvSpPr>
          <p:spPr bwMode="auto">
            <a:xfrm>
              <a:off x="-4610100" y="-2243138"/>
              <a:ext cx="831850" cy="876300"/>
            </a:xfrm>
            <a:custGeom>
              <a:avLst/>
              <a:gdLst>
                <a:gd name="T0" fmla="*/ 498 w 524"/>
                <a:gd name="T1" fmla="*/ 492 h 552"/>
                <a:gd name="T2" fmla="*/ 498 w 524"/>
                <a:gd name="T3" fmla="*/ 518 h 552"/>
                <a:gd name="T4" fmla="*/ 498 w 524"/>
                <a:gd name="T5" fmla="*/ 518 h 552"/>
                <a:gd name="T6" fmla="*/ 498 w 524"/>
                <a:gd name="T7" fmla="*/ 522 h 552"/>
                <a:gd name="T8" fmla="*/ 496 w 524"/>
                <a:gd name="T9" fmla="*/ 524 h 552"/>
                <a:gd name="T10" fmla="*/ 492 w 524"/>
                <a:gd name="T11" fmla="*/ 526 h 552"/>
                <a:gd name="T12" fmla="*/ 490 w 524"/>
                <a:gd name="T13" fmla="*/ 528 h 552"/>
                <a:gd name="T14" fmla="*/ 34 w 524"/>
                <a:gd name="T15" fmla="*/ 528 h 552"/>
                <a:gd name="T16" fmla="*/ 34 w 524"/>
                <a:gd name="T17" fmla="*/ 528 h 552"/>
                <a:gd name="T18" fmla="*/ 30 w 524"/>
                <a:gd name="T19" fmla="*/ 526 h 552"/>
                <a:gd name="T20" fmla="*/ 28 w 524"/>
                <a:gd name="T21" fmla="*/ 524 h 552"/>
                <a:gd name="T22" fmla="*/ 26 w 524"/>
                <a:gd name="T23" fmla="*/ 522 h 552"/>
                <a:gd name="T24" fmla="*/ 26 w 524"/>
                <a:gd name="T25" fmla="*/ 518 h 552"/>
                <a:gd name="T26" fmla="*/ 26 w 524"/>
                <a:gd name="T27" fmla="*/ 34 h 552"/>
                <a:gd name="T28" fmla="*/ 26 w 524"/>
                <a:gd name="T29" fmla="*/ 34 h 552"/>
                <a:gd name="T30" fmla="*/ 26 w 524"/>
                <a:gd name="T31" fmla="*/ 30 h 552"/>
                <a:gd name="T32" fmla="*/ 28 w 524"/>
                <a:gd name="T33" fmla="*/ 28 h 552"/>
                <a:gd name="T34" fmla="*/ 30 w 524"/>
                <a:gd name="T35" fmla="*/ 26 h 552"/>
                <a:gd name="T36" fmla="*/ 34 w 524"/>
                <a:gd name="T37" fmla="*/ 24 h 552"/>
                <a:gd name="T38" fmla="*/ 154 w 524"/>
                <a:gd name="T39" fmla="*/ 24 h 552"/>
                <a:gd name="T40" fmla="*/ 154 w 524"/>
                <a:gd name="T41" fmla="*/ 0 h 552"/>
                <a:gd name="T42" fmla="*/ 34 w 524"/>
                <a:gd name="T43" fmla="*/ 0 h 552"/>
                <a:gd name="T44" fmla="*/ 34 w 524"/>
                <a:gd name="T45" fmla="*/ 0 h 552"/>
                <a:gd name="T46" fmla="*/ 28 w 524"/>
                <a:gd name="T47" fmla="*/ 0 h 552"/>
                <a:gd name="T48" fmla="*/ 22 w 524"/>
                <a:gd name="T49" fmla="*/ 2 h 552"/>
                <a:gd name="T50" fmla="*/ 16 w 524"/>
                <a:gd name="T51" fmla="*/ 6 h 552"/>
                <a:gd name="T52" fmla="*/ 10 w 524"/>
                <a:gd name="T53" fmla="*/ 10 h 552"/>
                <a:gd name="T54" fmla="*/ 6 w 524"/>
                <a:gd name="T55" fmla="*/ 16 h 552"/>
                <a:gd name="T56" fmla="*/ 4 w 524"/>
                <a:gd name="T57" fmla="*/ 20 h 552"/>
                <a:gd name="T58" fmla="*/ 2 w 524"/>
                <a:gd name="T59" fmla="*/ 28 h 552"/>
                <a:gd name="T60" fmla="*/ 0 w 524"/>
                <a:gd name="T61" fmla="*/ 34 h 552"/>
                <a:gd name="T62" fmla="*/ 0 w 524"/>
                <a:gd name="T63" fmla="*/ 518 h 552"/>
                <a:gd name="T64" fmla="*/ 0 w 524"/>
                <a:gd name="T65" fmla="*/ 518 h 552"/>
                <a:gd name="T66" fmla="*/ 2 w 524"/>
                <a:gd name="T67" fmla="*/ 524 h 552"/>
                <a:gd name="T68" fmla="*/ 4 w 524"/>
                <a:gd name="T69" fmla="*/ 530 h 552"/>
                <a:gd name="T70" fmla="*/ 6 w 524"/>
                <a:gd name="T71" fmla="*/ 536 h 552"/>
                <a:gd name="T72" fmla="*/ 10 w 524"/>
                <a:gd name="T73" fmla="*/ 542 h 552"/>
                <a:gd name="T74" fmla="*/ 16 w 524"/>
                <a:gd name="T75" fmla="*/ 546 h 552"/>
                <a:gd name="T76" fmla="*/ 22 w 524"/>
                <a:gd name="T77" fmla="*/ 548 h 552"/>
                <a:gd name="T78" fmla="*/ 28 w 524"/>
                <a:gd name="T79" fmla="*/ 550 h 552"/>
                <a:gd name="T80" fmla="*/ 34 w 524"/>
                <a:gd name="T81" fmla="*/ 552 h 552"/>
                <a:gd name="T82" fmla="*/ 490 w 524"/>
                <a:gd name="T83" fmla="*/ 552 h 552"/>
                <a:gd name="T84" fmla="*/ 490 w 524"/>
                <a:gd name="T85" fmla="*/ 552 h 552"/>
                <a:gd name="T86" fmla="*/ 496 w 524"/>
                <a:gd name="T87" fmla="*/ 550 h 552"/>
                <a:gd name="T88" fmla="*/ 502 w 524"/>
                <a:gd name="T89" fmla="*/ 548 h 552"/>
                <a:gd name="T90" fmla="*/ 508 w 524"/>
                <a:gd name="T91" fmla="*/ 546 h 552"/>
                <a:gd name="T92" fmla="*/ 514 w 524"/>
                <a:gd name="T93" fmla="*/ 542 h 552"/>
                <a:gd name="T94" fmla="*/ 518 w 524"/>
                <a:gd name="T95" fmla="*/ 536 h 552"/>
                <a:gd name="T96" fmla="*/ 520 w 524"/>
                <a:gd name="T97" fmla="*/ 530 h 552"/>
                <a:gd name="T98" fmla="*/ 522 w 524"/>
                <a:gd name="T99" fmla="*/ 524 h 552"/>
                <a:gd name="T100" fmla="*/ 524 w 524"/>
                <a:gd name="T101" fmla="*/ 518 h 552"/>
                <a:gd name="T102" fmla="*/ 524 w 524"/>
                <a:gd name="T103" fmla="*/ 492 h 552"/>
                <a:gd name="T104" fmla="*/ 524 w 524"/>
                <a:gd name="T105" fmla="*/ 492 h 552"/>
                <a:gd name="T106" fmla="*/ 510 w 524"/>
                <a:gd name="T107" fmla="*/ 492 h 552"/>
                <a:gd name="T108" fmla="*/ 510 w 524"/>
                <a:gd name="T109" fmla="*/ 492 h 552"/>
                <a:gd name="T110" fmla="*/ 498 w 524"/>
                <a:gd name="T111" fmla="*/ 492 h 552"/>
                <a:gd name="T112" fmla="*/ 498 w 524"/>
                <a:gd name="T113" fmla="*/ 49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4" h="552">
                  <a:moveTo>
                    <a:pt x="498" y="492"/>
                  </a:moveTo>
                  <a:lnTo>
                    <a:pt x="498" y="518"/>
                  </a:lnTo>
                  <a:lnTo>
                    <a:pt x="498" y="518"/>
                  </a:lnTo>
                  <a:lnTo>
                    <a:pt x="498" y="522"/>
                  </a:lnTo>
                  <a:lnTo>
                    <a:pt x="496" y="524"/>
                  </a:lnTo>
                  <a:lnTo>
                    <a:pt x="492" y="526"/>
                  </a:lnTo>
                  <a:lnTo>
                    <a:pt x="490" y="528"/>
                  </a:lnTo>
                  <a:lnTo>
                    <a:pt x="34" y="528"/>
                  </a:lnTo>
                  <a:lnTo>
                    <a:pt x="34" y="528"/>
                  </a:lnTo>
                  <a:lnTo>
                    <a:pt x="30" y="526"/>
                  </a:lnTo>
                  <a:lnTo>
                    <a:pt x="28" y="524"/>
                  </a:lnTo>
                  <a:lnTo>
                    <a:pt x="26" y="522"/>
                  </a:lnTo>
                  <a:lnTo>
                    <a:pt x="26" y="51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154" y="24"/>
                  </a:lnTo>
                  <a:lnTo>
                    <a:pt x="15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2" y="524"/>
                  </a:lnTo>
                  <a:lnTo>
                    <a:pt x="4" y="530"/>
                  </a:lnTo>
                  <a:lnTo>
                    <a:pt x="6" y="536"/>
                  </a:lnTo>
                  <a:lnTo>
                    <a:pt x="10" y="542"/>
                  </a:lnTo>
                  <a:lnTo>
                    <a:pt x="16" y="546"/>
                  </a:lnTo>
                  <a:lnTo>
                    <a:pt x="22" y="548"/>
                  </a:lnTo>
                  <a:lnTo>
                    <a:pt x="28" y="550"/>
                  </a:lnTo>
                  <a:lnTo>
                    <a:pt x="34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6" y="550"/>
                  </a:lnTo>
                  <a:lnTo>
                    <a:pt x="502" y="548"/>
                  </a:lnTo>
                  <a:lnTo>
                    <a:pt x="508" y="546"/>
                  </a:lnTo>
                  <a:lnTo>
                    <a:pt x="514" y="542"/>
                  </a:lnTo>
                  <a:lnTo>
                    <a:pt x="518" y="536"/>
                  </a:lnTo>
                  <a:lnTo>
                    <a:pt x="520" y="530"/>
                  </a:lnTo>
                  <a:lnTo>
                    <a:pt x="522" y="524"/>
                  </a:lnTo>
                  <a:lnTo>
                    <a:pt x="524" y="518"/>
                  </a:lnTo>
                  <a:lnTo>
                    <a:pt x="524" y="492"/>
                  </a:lnTo>
                  <a:lnTo>
                    <a:pt x="524" y="492"/>
                  </a:lnTo>
                  <a:lnTo>
                    <a:pt x="510" y="492"/>
                  </a:lnTo>
                  <a:lnTo>
                    <a:pt x="510" y="492"/>
                  </a:lnTo>
                  <a:lnTo>
                    <a:pt x="498" y="492"/>
                  </a:lnTo>
                  <a:lnTo>
                    <a:pt x="498" y="4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5"/>
            <p:cNvSpPr>
              <a:spLocks/>
            </p:cNvSpPr>
            <p:nvPr/>
          </p:nvSpPr>
          <p:spPr bwMode="auto">
            <a:xfrm>
              <a:off x="-4022725" y="-2243138"/>
              <a:ext cx="244475" cy="327025"/>
            </a:xfrm>
            <a:custGeom>
              <a:avLst/>
              <a:gdLst>
                <a:gd name="T0" fmla="*/ 154 w 154"/>
                <a:gd name="T1" fmla="*/ 206 h 206"/>
                <a:gd name="T2" fmla="*/ 154 w 154"/>
                <a:gd name="T3" fmla="*/ 34 h 206"/>
                <a:gd name="T4" fmla="*/ 154 w 154"/>
                <a:gd name="T5" fmla="*/ 34 h 206"/>
                <a:gd name="T6" fmla="*/ 152 w 154"/>
                <a:gd name="T7" fmla="*/ 28 h 206"/>
                <a:gd name="T8" fmla="*/ 150 w 154"/>
                <a:gd name="T9" fmla="*/ 20 h 206"/>
                <a:gd name="T10" fmla="*/ 148 w 154"/>
                <a:gd name="T11" fmla="*/ 16 h 206"/>
                <a:gd name="T12" fmla="*/ 144 w 154"/>
                <a:gd name="T13" fmla="*/ 10 h 206"/>
                <a:gd name="T14" fmla="*/ 138 w 154"/>
                <a:gd name="T15" fmla="*/ 6 h 206"/>
                <a:gd name="T16" fmla="*/ 132 w 154"/>
                <a:gd name="T17" fmla="*/ 2 h 206"/>
                <a:gd name="T18" fmla="*/ 126 w 154"/>
                <a:gd name="T19" fmla="*/ 0 h 206"/>
                <a:gd name="T20" fmla="*/ 120 w 154"/>
                <a:gd name="T21" fmla="*/ 0 h 206"/>
                <a:gd name="T22" fmla="*/ 0 w 154"/>
                <a:gd name="T23" fmla="*/ 0 h 206"/>
                <a:gd name="T24" fmla="*/ 0 w 154"/>
                <a:gd name="T25" fmla="*/ 24 h 206"/>
                <a:gd name="T26" fmla="*/ 120 w 154"/>
                <a:gd name="T27" fmla="*/ 24 h 206"/>
                <a:gd name="T28" fmla="*/ 120 w 154"/>
                <a:gd name="T29" fmla="*/ 24 h 206"/>
                <a:gd name="T30" fmla="*/ 122 w 154"/>
                <a:gd name="T31" fmla="*/ 26 h 206"/>
                <a:gd name="T32" fmla="*/ 126 w 154"/>
                <a:gd name="T33" fmla="*/ 28 h 206"/>
                <a:gd name="T34" fmla="*/ 128 w 154"/>
                <a:gd name="T35" fmla="*/ 30 h 206"/>
                <a:gd name="T36" fmla="*/ 128 w 154"/>
                <a:gd name="T37" fmla="*/ 34 h 206"/>
                <a:gd name="T38" fmla="*/ 128 w 154"/>
                <a:gd name="T39" fmla="*/ 206 h 206"/>
                <a:gd name="T40" fmla="*/ 128 w 154"/>
                <a:gd name="T41" fmla="*/ 206 h 206"/>
                <a:gd name="T42" fmla="*/ 140 w 154"/>
                <a:gd name="T43" fmla="*/ 204 h 206"/>
                <a:gd name="T44" fmla="*/ 140 w 154"/>
                <a:gd name="T45" fmla="*/ 204 h 206"/>
                <a:gd name="T46" fmla="*/ 154 w 154"/>
                <a:gd name="T47" fmla="*/ 206 h 206"/>
                <a:gd name="T48" fmla="*/ 154 w 154"/>
                <a:gd name="T4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206">
                  <a:moveTo>
                    <a:pt x="154" y="206"/>
                  </a:moveTo>
                  <a:lnTo>
                    <a:pt x="154" y="34"/>
                  </a:lnTo>
                  <a:lnTo>
                    <a:pt x="154" y="34"/>
                  </a:lnTo>
                  <a:lnTo>
                    <a:pt x="152" y="28"/>
                  </a:lnTo>
                  <a:lnTo>
                    <a:pt x="150" y="20"/>
                  </a:lnTo>
                  <a:lnTo>
                    <a:pt x="148" y="16"/>
                  </a:lnTo>
                  <a:lnTo>
                    <a:pt x="144" y="10"/>
                  </a:lnTo>
                  <a:lnTo>
                    <a:pt x="138" y="6"/>
                  </a:lnTo>
                  <a:lnTo>
                    <a:pt x="132" y="2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2" y="26"/>
                  </a:lnTo>
                  <a:lnTo>
                    <a:pt x="126" y="28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40" y="204"/>
                  </a:lnTo>
                  <a:lnTo>
                    <a:pt x="140" y="204"/>
                  </a:lnTo>
                  <a:lnTo>
                    <a:pt x="154" y="206"/>
                  </a:lnTo>
                  <a:lnTo>
                    <a:pt x="154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6"/>
            <p:cNvSpPr>
              <a:spLocks noEditPoints="1"/>
            </p:cNvSpPr>
            <p:nvPr/>
          </p:nvSpPr>
          <p:spPr bwMode="auto">
            <a:xfrm>
              <a:off x="-4000500" y="-1887538"/>
              <a:ext cx="396875" cy="396875"/>
            </a:xfrm>
            <a:custGeom>
              <a:avLst/>
              <a:gdLst>
                <a:gd name="T0" fmla="*/ 140 w 250"/>
                <a:gd name="T1" fmla="*/ 0 h 250"/>
                <a:gd name="T2" fmla="*/ 126 w 250"/>
                <a:gd name="T3" fmla="*/ 0 h 250"/>
                <a:gd name="T4" fmla="*/ 114 w 250"/>
                <a:gd name="T5" fmla="*/ 0 h 250"/>
                <a:gd name="T6" fmla="*/ 70 w 250"/>
                <a:gd name="T7" fmla="*/ 12 h 250"/>
                <a:gd name="T8" fmla="*/ 34 w 250"/>
                <a:gd name="T9" fmla="*/ 40 h 250"/>
                <a:gd name="T10" fmla="*/ 8 w 250"/>
                <a:gd name="T11" fmla="*/ 78 h 250"/>
                <a:gd name="T12" fmla="*/ 0 w 250"/>
                <a:gd name="T13" fmla="*/ 124 h 250"/>
                <a:gd name="T14" fmla="*/ 2 w 250"/>
                <a:gd name="T15" fmla="*/ 150 h 250"/>
                <a:gd name="T16" fmla="*/ 20 w 250"/>
                <a:gd name="T17" fmla="*/ 192 h 250"/>
                <a:gd name="T18" fmla="*/ 50 w 250"/>
                <a:gd name="T19" fmla="*/ 226 h 250"/>
                <a:gd name="T20" fmla="*/ 92 w 250"/>
                <a:gd name="T21" fmla="*/ 246 h 250"/>
                <a:gd name="T22" fmla="*/ 114 w 250"/>
                <a:gd name="T23" fmla="*/ 250 h 250"/>
                <a:gd name="T24" fmla="*/ 126 w 250"/>
                <a:gd name="T25" fmla="*/ 250 h 250"/>
                <a:gd name="T26" fmla="*/ 140 w 250"/>
                <a:gd name="T27" fmla="*/ 250 h 250"/>
                <a:gd name="T28" fmla="*/ 184 w 250"/>
                <a:gd name="T29" fmla="*/ 236 h 250"/>
                <a:gd name="T30" fmla="*/ 218 w 250"/>
                <a:gd name="T31" fmla="*/ 208 h 250"/>
                <a:gd name="T32" fmla="*/ 242 w 250"/>
                <a:gd name="T33" fmla="*/ 170 h 250"/>
                <a:gd name="T34" fmla="*/ 250 w 250"/>
                <a:gd name="T35" fmla="*/ 124 h 250"/>
                <a:gd name="T36" fmla="*/ 248 w 250"/>
                <a:gd name="T37" fmla="*/ 102 h 250"/>
                <a:gd name="T38" fmla="*/ 232 w 250"/>
                <a:gd name="T39" fmla="*/ 60 h 250"/>
                <a:gd name="T40" fmla="*/ 202 w 250"/>
                <a:gd name="T41" fmla="*/ 26 h 250"/>
                <a:gd name="T42" fmla="*/ 162 w 250"/>
                <a:gd name="T43" fmla="*/ 4 h 250"/>
                <a:gd name="T44" fmla="*/ 140 w 250"/>
                <a:gd name="T45" fmla="*/ 0 h 250"/>
                <a:gd name="T46" fmla="*/ 106 w 250"/>
                <a:gd name="T47" fmla="*/ 200 h 250"/>
                <a:gd name="T48" fmla="*/ 106 w 250"/>
                <a:gd name="T49" fmla="*/ 200 h 250"/>
                <a:gd name="T50" fmla="*/ 104 w 250"/>
                <a:gd name="T51" fmla="*/ 200 h 250"/>
                <a:gd name="T52" fmla="*/ 96 w 250"/>
                <a:gd name="T53" fmla="*/ 204 h 250"/>
                <a:gd name="T54" fmla="*/ 88 w 250"/>
                <a:gd name="T55" fmla="*/ 200 h 250"/>
                <a:gd name="T56" fmla="*/ 34 w 250"/>
                <a:gd name="T57" fmla="*/ 148 h 250"/>
                <a:gd name="T58" fmla="*/ 30 w 250"/>
                <a:gd name="T59" fmla="*/ 140 h 250"/>
                <a:gd name="T60" fmla="*/ 34 w 250"/>
                <a:gd name="T61" fmla="*/ 130 h 250"/>
                <a:gd name="T62" fmla="*/ 38 w 250"/>
                <a:gd name="T63" fmla="*/ 128 h 250"/>
                <a:gd name="T64" fmla="*/ 48 w 250"/>
                <a:gd name="T65" fmla="*/ 128 h 250"/>
                <a:gd name="T66" fmla="*/ 96 w 250"/>
                <a:gd name="T67" fmla="*/ 174 h 250"/>
                <a:gd name="T68" fmla="*/ 198 w 250"/>
                <a:gd name="T69" fmla="*/ 72 h 250"/>
                <a:gd name="T70" fmla="*/ 208 w 250"/>
                <a:gd name="T71" fmla="*/ 68 h 250"/>
                <a:gd name="T72" fmla="*/ 216 w 250"/>
                <a:gd name="T73" fmla="*/ 72 h 250"/>
                <a:gd name="T74" fmla="*/ 218 w 250"/>
                <a:gd name="T75" fmla="*/ 76 h 250"/>
                <a:gd name="T76" fmla="*/ 218 w 250"/>
                <a:gd name="T77" fmla="*/ 86 h 250"/>
                <a:gd name="T78" fmla="*/ 106 w 250"/>
                <a:gd name="T79" fmla="*/ 20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" h="250">
                  <a:moveTo>
                    <a:pt x="140" y="0"/>
                  </a:moveTo>
                  <a:lnTo>
                    <a:pt x="14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92" y="4"/>
                  </a:lnTo>
                  <a:lnTo>
                    <a:pt x="70" y="12"/>
                  </a:lnTo>
                  <a:lnTo>
                    <a:pt x="50" y="24"/>
                  </a:lnTo>
                  <a:lnTo>
                    <a:pt x="34" y="40"/>
                  </a:lnTo>
                  <a:lnTo>
                    <a:pt x="20" y="58"/>
                  </a:lnTo>
                  <a:lnTo>
                    <a:pt x="8" y="78"/>
                  </a:lnTo>
                  <a:lnTo>
                    <a:pt x="2" y="10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50"/>
                  </a:lnTo>
                  <a:lnTo>
                    <a:pt x="8" y="172"/>
                  </a:lnTo>
                  <a:lnTo>
                    <a:pt x="20" y="192"/>
                  </a:lnTo>
                  <a:lnTo>
                    <a:pt x="34" y="210"/>
                  </a:lnTo>
                  <a:lnTo>
                    <a:pt x="50" y="226"/>
                  </a:lnTo>
                  <a:lnTo>
                    <a:pt x="70" y="238"/>
                  </a:lnTo>
                  <a:lnTo>
                    <a:pt x="92" y="246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62" y="244"/>
                  </a:lnTo>
                  <a:lnTo>
                    <a:pt x="184" y="236"/>
                  </a:lnTo>
                  <a:lnTo>
                    <a:pt x="202" y="224"/>
                  </a:lnTo>
                  <a:lnTo>
                    <a:pt x="218" y="208"/>
                  </a:lnTo>
                  <a:lnTo>
                    <a:pt x="232" y="190"/>
                  </a:lnTo>
                  <a:lnTo>
                    <a:pt x="242" y="170"/>
                  </a:lnTo>
                  <a:lnTo>
                    <a:pt x="248" y="148"/>
                  </a:lnTo>
                  <a:lnTo>
                    <a:pt x="250" y="124"/>
                  </a:lnTo>
                  <a:lnTo>
                    <a:pt x="250" y="124"/>
                  </a:lnTo>
                  <a:lnTo>
                    <a:pt x="248" y="102"/>
                  </a:lnTo>
                  <a:lnTo>
                    <a:pt x="242" y="80"/>
                  </a:lnTo>
                  <a:lnTo>
                    <a:pt x="232" y="60"/>
                  </a:lnTo>
                  <a:lnTo>
                    <a:pt x="218" y="42"/>
                  </a:lnTo>
                  <a:lnTo>
                    <a:pt x="202" y="26"/>
                  </a:lnTo>
                  <a:lnTo>
                    <a:pt x="184" y="14"/>
                  </a:lnTo>
                  <a:lnTo>
                    <a:pt x="162" y="4"/>
                  </a:lnTo>
                  <a:lnTo>
                    <a:pt x="140" y="0"/>
                  </a:lnTo>
                  <a:lnTo>
                    <a:pt x="140" y="0"/>
                  </a:lnTo>
                  <a:close/>
                  <a:moveTo>
                    <a:pt x="106" y="200"/>
                  </a:moveTo>
                  <a:lnTo>
                    <a:pt x="106" y="200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0" y="204"/>
                  </a:lnTo>
                  <a:lnTo>
                    <a:pt x="96" y="204"/>
                  </a:lnTo>
                  <a:lnTo>
                    <a:pt x="92" y="204"/>
                  </a:lnTo>
                  <a:lnTo>
                    <a:pt x="88" y="200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2" y="144"/>
                  </a:lnTo>
                  <a:lnTo>
                    <a:pt x="30" y="140"/>
                  </a:lnTo>
                  <a:lnTo>
                    <a:pt x="32" y="134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8" y="128"/>
                  </a:lnTo>
                  <a:lnTo>
                    <a:pt x="44" y="126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96" y="174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202" y="70"/>
                  </a:lnTo>
                  <a:lnTo>
                    <a:pt x="208" y="68"/>
                  </a:lnTo>
                  <a:lnTo>
                    <a:pt x="212" y="70"/>
                  </a:lnTo>
                  <a:lnTo>
                    <a:pt x="216" y="72"/>
                  </a:lnTo>
                  <a:lnTo>
                    <a:pt x="216" y="72"/>
                  </a:lnTo>
                  <a:lnTo>
                    <a:pt x="218" y="76"/>
                  </a:lnTo>
                  <a:lnTo>
                    <a:pt x="220" y="82"/>
                  </a:lnTo>
                  <a:lnTo>
                    <a:pt x="218" y="86"/>
                  </a:lnTo>
                  <a:lnTo>
                    <a:pt x="216" y="90"/>
                  </a:lnTo>
                  <a:lnTo>
                    <a:pt x="10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66881" y="3002885"/>
            <a:ext cx="924562" cy="1011303"/>
            <a:chOff x="-3192463" y="1771650"/>
            <a:chExt cx="2876551" cy="3146425"/>
          </a:xfrm>
          <a:solidFill>
            <a:schemeClr val="bg1"/>
          </a:solidFill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-1109662" y="2581275"/>
              <a:ext cx="793750" cy="1889125"/>
            </a:xfrm>
            <a:custGeom>
              <a:avLst/>
              <a:gdLst>
                <a:gd name="T0" fmla="*/ 498 w 500"/>
                <a:gd name="T1" fmla="*/ 120 h 1190"/>
                <a:gd name="T2" fmla="*/ 498 w 500"/>
                <a:gd name="T3" fmla="*/ 262 h 1190"/>
                <a:gd name="T4" fmla="*/ 496 w 500"/>
                <a:gd name="T5" fmla="*/ 428 h 1190"/>
                <a:gd name="T6" fmla="*/ 496 w 500"/>
                <a:gd name="T7" fmla="*/ 500 h 1190"/>
                <a:gd name="T8" fmla="*/ 484 w 500"/>
                <a:gd name="T9" fmla="*/ 558 h 1190"/>
                <a:gd name="T10" fmla="*/ 466 w 500"/>
                <a:gd name="T11" fmla="*/ 588 h 1190"/>
                <a:gd name="T12" fmla="*/ 418 w 500"/>
                <a:gd name="T13" fmla="*/ 622 h 1190"/>
                <a:gd name="T14" fmla="*/ 396 w 500"/>
                <a:gd name="T15" fmla="*/ 1002 h 1190"/>
                <a:gd name="T16" fmla="*/ 396 w 500"/>
                <a:gd name="T17" fmla="*/ 1104 h 1190"/>
                <a:gd name="T18" fmla="*/ 392 w 500"/>
                <a:gd name="T19" fmla="*/ 1130 h 1190"/>
                <a:gd name="T20" fmla="*/ 364 w 500"/>
                <a:gd name="T21" fmla="*/ 1168 h 1190"/>
                <a:gd name="T22" fmla="*/ 324 w 500"/>
                <a:gd name="T23" fmla="*/ 1186 h 1190"/>
                <a:gd name="T24" fmla="*/ 276 w 500"/>
                <a:gd name="T25" fmla="*/ 1188 h 1190"/>
                <a:gd name="T26" fmla="*/ 234 w 500"/>
                <a:gd name="T27" fmla="*/ 1172 h 1190"/>
                <a:gd name="T28" fmla="*/ 206 w 500"/>
                <a:gd name="T29" fmla="*/ 1134 h 1190"/>
                <a:gd name="T30" fmla="*/ 196 w 500"/>
                <a:gd name="T31" fmla="*/ 1134 h 1190"/>
                <a:gd name="T32" fmla="*/ 166 w 500"/>
                <a:gd name="T33" fmla="*/ 1172 h 1190"/>
                <a:gd name="T34" fmla="*/ 126 w 500"/>
                <a:gd name="T35" fmla="*/ 1188 h 1190"/>
                <a:gd name="T36" fmla="*/ 80 w 500"/>
                <a:gd name="T37" fmla="*/ 1188 h 1190"/>
                <a:gd name="T38" fmla="*/ 38 w 500"/>
                <a:gd name="T39" fmla="*/ 1170 h 1190"/>
                <a:gd name="T40" fmla="*/ 10 w 500"/>
                <a:gd name="T41" fmla="*/ 1134 h 1190"/>
                <a:gd name="T42" fmla="*/ 2 w 500"/>
                <a:gd name="T43" fmla="*/ 1098 h 1190"/>
                <a:gd name="T44" fmla="*/ 2 w 500"/>
                <a:gd name="T45" fmla="*/ 1004 h 1190"/>
                <a:gd name="T46" fmla="*/ 4 w 500"/>
                <a:gd name="T47" fmla="*/ 864 h 1190"/>
                <a:gd name="T48" fmla="*/ 0 w 500"/>
                <a:gd name="T49" fmla="*/ 792 h 1190"/>
                <a:gd name="T50" fmla="*/ 8 w 500"/>
                <a:gd name="T51" fmla="*/ 762 h 1190"/>
                <a:gd name="T52" fmla="*/ 48 w 500"/>
                <a:gd name="T53" fmla="*/ 718 h 1190"/>
                <a:gd name="T54" fmla="*/ 64 w 500"/>
                <a:gd name="T55" fmla="*/ 696 h 1190"/>
                <a:gd name="T56" fmla="*/ 80 w 500"/>
                <a:gd name="T57" fmla="*/ 652 h 1190"/>
                <a:gd name="T58" fmla="*/ 88 w 500"/>
                <a:gd name="T59" fmla="*/ 552 h 1190"/>
                <a:gd name="T60" fmla="*/ 86 w 500"/>
                <a:gd name="T61" fmla="*/ 364 h 1190"/>
                <a:gd name="T62" fmla="*/ 88 w 500"/>
                <a:gd name="T63" fmla="*/ 210 h 1190"/>
                <a:gd name="T64" fmla="*/ 78 w 500"/>
                <a:gd name="T65" fmla="*/ 78 h 1190"/>
                <a:gd name="T66" fmla="*/ 60 w 500"/>
                <a:gd name="T67" fmla="*/ 26 h 1190"/>
                <a:gd name="T68" fmla="*/ 50 w 500"/>
                <a:gd name="T69" fmla="*/ 10 h 1190"/>
                <a:gd name="T70" fmla="*/ 46 w 500"/>
                <a:gd name="T71" fmla="*/ 6 h 1190"/>
                <a:gd name="T72" fmla="*/ 48 w 500"/>
                <a:gd name="T73" fmla="*/ 2 h 1190"/>
                <a:gd name="T74" fmla="*/ 222 w 500"/>
                <a:gd name="T75" fmla="*/ 2 h 1190"/>
                <a:gd name="T76" fmla="*/ 350 w 500"/>
                <a:gd name="T77" fmla="*/ 0 h 1190"/>
                <a:gd name="T78" fmla="*/ 392 w 500"/>
                <a:gd name="T79" fmla="*/ 2 h 1190"/>
                <a:gd name="T80" fmla="*/ 442 w 500"/>
                <a:gd name="T81" fmla="*/ 24 h 1190"/>
                <a:gd name="T82" fmla="*/ 480 w 500"/>
                <a:gd name="T83" fmla="*/ 66 h 1190"/>
                <a:gd name="T84" fmla="*/ 494 w 500"/>
                <a:gd name="T85" fmla="*/ 9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1190">
                  <a:moveTo>
                    <a:pt x="494" y="98"/>
                  </a:moveTo>
                  <a:lnTo>
                    <a:pt x="494" y="98"/>
                  </a:lnTo>
                  <a:lnTo>
                    <a:pt x="498" y="120"/>
                  </a:lnTo>
                  <a:lnTo>
                    <a:pt x="500" y="146"/>
                  </a:lnTo>
                  <a:lnTo>
                    <a:pt x="500" y="202"/>
                  </a:lnTo>
                  <a:lnTo>
                    <a:pt x="498" y="262"/>
                  </a:lnTo>
                  <a:lnTo>
                    <a:pt x="496" y="318"/>
                  </a:lnTo>
                  <a:lnTo>
                    <a:pt x="496" y="318"/>
                  </a:lnTo>
                  <a:lnTo>
                    <a:pt x="496" y="428"/>
                  </a:lnTo>
                  <a:lnTo>
                    <a:pt x="496" y="428"/>
                  </a:lnTo>
                  <a:lnTo>
                    <a:pt x="496" y="478"/>
                  </a:lnTo>
                  <a:lnTo>
                    <a:pt x="496" y="500"/>
                  </a:lnTo>
                  <a:lnTo>
                    <a:pt x="494" y="520"/>
                  </a:lnTo>
                  <a:lnTo>
                    <a:pt x="490" y="540"/>
                  </a:lnTo>
                  <a:lnTo>
                    <a:pt x="484" y="558"/>
                  </a:lnTo>
                  <a:lnTo>
                    <a:pt x="478" y="574"/>
                  </a:lnTo>
                  <a:lnTo>
                    <a:pt x="466" y="588"/>
                  </a:lnTo>
                  <a:lnTo>
                    <a:pt x="466" y="588"/>
                  </a:lnTo>
                  <a:lnTo>
                    <a:pt x="452" y="602"/>
                  </a:lnTo>
                  <a:lnTo>
                    <a:pt x="436" y="614"/>
                  </a:lnTo>
                  <a:lnTo>
                    <a:pt x="418" y="622"/>
                  </a:lnTo>
                  <a:lnTo>
                    <a:pt x="396" y="632"/>
                  </a:lnTo>
                  <a:lnTo>
                    <a:pt x="396" y="632"/>
                  </a:lnTo>
                  <a:lnTo>
                    <a:pt x="396" y="1002"/>
                  </a:lnTo>
                  <a:lnTo>
                    <a:pt x="396" y="1002"/>
                  </a:lnTo>
                  <a:lnTo>
                    <a:pt x="398" y="1072"/>
                  </a:lnTo>
                  <a:lnTo>
                    <a:pt x="396" y="1104"/>
                  </a:lnTo>
                  <a:lnTo>
                    <a:pt x="394" y="1118"/>
                  </a:lnTo>
                  <a:lnTo>
                    <a:pt x="392" y="1130"/>
                  </a:lnTo>
                  <a:lnTo>
                    <a:pt x="392" y="1130"/>
                  </a:lnTo>
                  <a:lnTo>
                    <a:pt x="384" y="1144"/>
                  </a:lnTo>
                  <a:lnTo>
                    <a:pt x="376" y="1156"/>
                  </a:lnTo>
                  <a:lnTo>
                    <a:pt x="364" y="1168"/>
                  </a:lnTo>
                  <a:lnTo>
                    <a:pt x="352" y="1176"/>
                  </a:lnTo>
                  <a:lnTo>
                    <a:pt x="338" y="1182"/>
                  </a:lnTo>
                  <a:lnTo>
                    <a:pt x="324" y="1186"/>
                  </a:lnTo>
                  <a:lnTo>
                    <a:pt x="308" y="1190"/>
                  </a:lnTo>
                  <a:lnTo>
                    <a:pt x="292" y="1190"/>
                  </a:lnTo>
                  <a:lnTo>
                    <a:pt x="276" y="1188"/>
                  </a:lnTo>
                  <a:lnTo>
                    <a:pt x="262" y="1186"/>
                  </a:lnTo>
                  <a:lnTo>
                    <a:pt x="248" y="1180"/>
                  </a:lnTo>
                  <a:lnTo>
                    <a:pt x="234" y="1172"/>
                  </a:lnTo>
                  <a:lnTo>
                    <a:pt x="222" y="1162"/>
                  </a:lnTo>
                  <a:lnTo>
                    <a:pt x="214" y="1148"/>
                  </a:lnTo>
                  <a:lnTo>
                    <a:pt x="206" y="1134"/>
                  </a:lnTo>
                  <a:lnTo>
                    <a:pt x="202" y="1118"/>
                  </a:lnTo>
                  <a:lnTo>
                    <a:pt x="202" y="1118"/>
                  </a:lnTo>
                  <a:lnTo>
                    <a:pt x="196" y="1134"/>
                  </a:lnTo>
                  <a:lnTo>
                    <a:pt x="188" y="1148"/>
                  </a:lnTo>
                  <a:lnTo>
                    <a:pt x="178" y="1162"/>
                  </a:lnTo>
                  <a:lnTo>
                    <a:pt x="166" y="1172"/>
                  </a:lnTo>
                  <a:lnTo>
                    <a:pt x="154" y="1180"/>
                  </a:lnTo>
                  <a:lnTo>
                    <a:pt x="140" y="1186"/>
                  </a:lnTo>
                  <a:lnTo>
                    <a:pt x="126" y="1188"/>
                  </a:lnTo>
                  <a:lnTo>
                    <a:pt x="110" y="1190"/>
                  </a:lnTo>
                  <a:lnTo>
                    <a:pt x="94" y="1190"/>
                  </a:lnTo>
                  <a:lnTo>
                    <a:pt x="80" y="1188"/>
                  </a:lnTo>
                  <a:lnTo>
                    <a:pt x="66" y="1184"/>
                  </a:lnTo>
                  <a:lnTo>
                    <a:pt x="52" y="1178"/>
                  </a:lnTo>
                  <a:lnTo>
                    <a:pt x="38" y="1170"/>
                  </a:lnTo>
                  <a:lnTo>
                    <a:pt x="28" y="1160"/>
                  </a:lnTo>
                  <a:lnTo>
                    <a:pt x="18" y="1148"/>
                  </a:lnTo>
                  <a:lnTo>
                    <a:pt x="10" y="1134"/>
                  </a:lnTo>
                  <a:lnTo>
                    <a:pt x="10" y="1134"/>
                  </a:lnTo>
                  <a:lnTo>
                    <a:pt x="6" y="1118"/>
                  </a:lnTo>
                  <a:lnTo>
                    <a:pt x="2" y="1098"/>
                  </a:lnTo>
                  <a:lnTo>
                    <a:pt x="0" y="1076"/>
                  </a:lnTo>
                  <a:lnTo>
                    <a:pt x="0" y="1054"/>
                  </a:lnTo>
                  <a:lnTo>
                    <a:pt x="2" y="1004"/>
                  </a:lnTo>
                  <a:lnTo>
                    <a:pt x="4" y="958"/>
                  </a:lnTo>
                  <a:lnTo>
                    <a:pt x="4" y="958"/>
                  </a:lnTo>
                  <a:lnTo>
                    <a:pt x="4" y="864"/>
                  </a:lnTo>
                  <a:lnTo>
                    <a:pt x="4" y="864"/>
                  </a:lnTo>
                  <a:lnTo>
                    <a:pt x="2" y="814"/>
                  </a:lnTo>
                  <a:lnTo>
                    <a:pt x="0" y="792"/>
                  </a:lnTo>
                  <a:lnTo>
                    <a:pt x="4" y="77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4"/>
                  </a:lnTo>
                  <a:lnTo>
                    <a:pt x="30" y="736"/>
                  </a:lnTo>
                  <a:lnTo>
                    <a:pt x="48" y="718"/>
                  </a:lnTo>
                  <a:lnTo>
                    <a:pt x="56" y="708"/>
                  </a:lnTo>
                  <a:lnTo>
                    <a:pt x="64" y="696"/>
                  </a:lnTo>
                  <a:lnTo>
                    <a:pt x="64" y="696"/>
                  </a:lnTo>
                  <a:lnTo>
                    <a:pt x="70" y="682"/>
                  </a:lnTo>
                  <a:lnTo>
                    <a:pt x="76" y="668"/>
                  </a:lnTo>
                  <a:lnTo>
                    <a:pt x="80" y="652"/>
                  </a:lnTo>
                  <a:lnTo>
                    <a:pt x="82" y="634"/>
                  </a:lnTo>
                  <a:lnTo>
                    <a:pt x="88" y="594"/>
                  </a:lnTo>
                  <a:lnTo>
                    <a:pt x="88" y="552"/>
                  </a:lnTo>
                  <a:lnTo>
                    <a:pt x="88" y="506"/>
                  </a:lnTo>
                  <a:lnTo>
                    <a:pt x="88" y="458"/>
                  </a:lnTo>
                  <a:lnTo>
                    <a:pt x="86" y="364"/>
                  </a:lnTo>
                  <a:lnTo>
                    <a:pt x="86" y="364"/>
                  </a:lnTo>
                  <a:lnTo>
                    <a:pt x="88" y="260"/>
                  </a:lnTo>
                  <a:lnTo>
                    <a:pt x="88" y="210"/>
                  </a:lnTo>
                  <a:lnTo>
                    <a:pt x="88" y="162"/>
                  </a:lnTo>
                  <a:lnTo>
                    <a:pt x="84" y="118"/>
                  </a:lnTo>
                  <a:lnTo>
                    <a:pt x="78" y="78"/>
                  </a:lnTo>
                  <a:lnTo>
                    <a:pt x="74" y="58"/>
                  </a:lnTo>
                  <a:lnTo>
                    <a:pt x="68" y="42"/>
                  </a:lnTo>
                  <a:lnTo>
                    <a:pt x="60" y="2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64" y="2"/>
                  </a:lnTo>
                  <a:lnTo>
                    <a:pt x="308" y="0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92" y="2"/>
                  </a:lnTo>
                  <a:lnTo>
                    <a:pt x="392" y="2"/>
                  </a:lnTo>
                  <a:lnTo>
                    <a:pt x="410" y="8"/>
                  </a:lnTo>
                  <a:lnTo>
                    <a:pt x="426" y="14"/>
                  </a:lnTo>
                  <a:lnTo>
                    <a:pt x="442" y="24"/>
                  </a:lnTo>
                  <a:lnTo>
                    <a:pt x="458" y="36"/>
                  </a:lnTo>
                  <a:lnTo>
                    <a:pt x="470" y="50"/>
                  </a:lnTo>
                  <a:lnTo>
                    <a:pt x="480" y="66"/>
                  </a:lnTo>
                  <a:lnTo>
                    <a:pt x="488" y="82"/>
                  </a:lnTo>
                  <a:lnTo>
                    <a:pt x="494" y="98"/>
                  </a:lnTo>
                  <a:lnTo>
                    <a:pt x="49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062037" y="1930400"/>
              <a:ext cx="542925" cy="542925"/>
            </a:xfrm>
            <a:custGeom>
              <a:avLst/>
              <a:gdLst>
                <a:gd name="T0" fmla="*/ 152 w 342"/>
                <a:gd name="T1" fmla="*/ 2 h 342"/>
                <a:gd name="T2" fmla="*/ 190 w 342"/>
                <a:gd name="T3" fmla="*/ 2 h 342"/>
                <a:gd name="T4" fmla="*/ 226 w 342"/>
                <a:gd name="T5" fmla="*/ 8 h 342"/>
                <a:gd name="T6" fmla="*/ 258 w 342"/>
                <a:gd name="T7" fmla="*/ 24 h 342"/>
                <a:gd name="T8" fmla="*/ 288 w 342"/>
                <a:gd name="T9" fmla="*/ 44 h 342"/>
                <a:gd name="T10" fmla="*/ 310 w 342"/>
                <a:gd name="T11" fmla="*/ 70 h 342"/>
                <a:gd name="T12" fmla="*/ 328 w 342"/>
                <a:gd name="T13" fmla="*/ 100 h 342"/>
                <a:gd name="T14" fmla="*/ 338 w 342"/>
                <a:gd name="T15" fmla="*/ 134 h 342"/>
                <a:gd name="T16" fmla="*/ 342 w 342"/>
                <a:gd name="T17" fmla="*/ 172 h 342"/>
                <a:gd name="T18" fmla="*/ 340 w 342"/>
                <a:gd name="T19" fmla="*/ 192 h 342"/>
                <a:gd name="T20" fmla="*/ 334 w 342"/>
                <a:gd name="T21" fmla="*/ 226 h 342"/>
                <a:gd name="T22" fmla="*/ 320 w 342"/>
                <a:gd name="T23" fmla="*/ 258 h 342"/>
                <a:gd name="T24" fmla="*/ 300 w 342"/>
                <a:gd name="T25" fmla="*/ 286 h 342"/>
                <a:gd name="T26" fmla="*/ 274 w 342"/>
                <a:gd name="T27" fmla="*/ 310 h 342"/>
                <a:gd name="T28" fmla="*/ 244 w 342"/>
                <a:gd name="T29" fmla="*/ 326 h 342"/>
                <a:gd name="T30" fmla="*/ 208 w 342"/>
                <a:gd name="T31" fmla="*/ 338 h 342"/>
                <a:gd name="T32" fmla="*/ 170 w 342"/>
                <a:gd name="T33" fmla="*/ 342 h 342"/>
                <a:gd name="T34" fmla="*/ 148 w 342"/>
                <a:gd name="T35" fmla="*/ 340 h 342"/>
                <a:gd name="T36" fmla="*/ 116 w 342"/>
                <a:gd name="T37" fmla="*/ 334 h 342"/>
                <a:gd name="T38" fmla="*/ 86 w 342"/>
                <a:gd name="T39" fmla="*/ 322 h 342"/>
                <a:gd name="T40" fmla="*/ 60 w 342"/>
                <a:gd name="T41" fmla="*/ 304 h 342"/>
                <a:gd name="T42" fmla="*/ 36 w 342"/>
                <a:gd name="T43" fmla="*/ 280 h 342"/>
                <a:gd name="T44" fmla="*/ 18 w 342"/>
                <a:gd name="T45" fmla="*/ 252 h 342"/>
                <a:gd name="T46" fmla="*/ 6 w 342"/>
                <a:gd name="T47" fmla="*/ 218 h 342"/>
                <a:gd name="T48" fmla="*/ 0 w 342"/>
                <a:gd name="T49" fmla="*/ 182 h 342"/>
                <a:gd name="T50" fmla="*/ 0 w 342"/>
                <a:gd name="T51" fmla="*/ 142 h 342"/>
                <a:gd name="T52" fmla="*/ 4 w 342"/>
                <a:gd name="T53" fmla="*/ 128 h 342"/>
                <a:gd name="T54" fmla="*/ 12 w 342"/>
                <a:gd name="T55" fmla="*/ 102 h 342"/>
                <a:gd name="T56" fmla="*/ 32 w 342"/>
                <a:gd name="T57" fmla="*/ 68 h 342"/>
                <a:gd name="T58" fmla="*/ 72 w 342"/>
                <a:gd name="T59" fmla="*/ 30 h 342"/>
                <a:gd name="T60" fmla="*/ 122 w 342"/>
                <a:gd name="T61" fmla="*/ 8 h 342"/>
                <a:gd name="T62" fmla="*/ 152 w 342"/>
                <a:gd name="T63" fmla="*/ 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342">
                  <a:moveTo>
                    <a:pt x="152" y="2"/>
                  </a:moveTo>
                  <a:lnTo>
                    <a:pt x="152" y="2"/>
                  </a:lnTo>
                  <a:lnTo>
                    <a:pt x="172" y="0"/>
                  </a:lnTo>
                  <a:lnTo>
                    <a:pt x="190" y="2"/>
                  </a:lnTo>
                  <a:lnTo>
                    <a:pt x="208" y="4"/>
                  </a:lnTo>
                  <a:lnTo>
                    <a:pt x="226" y="8"/>
                  </a:lnTo>
                  <a:lnTo>
                    <a:pt x="244" y="16"/>
                  </a:lnTo>
                  <a:lnTo>
                    <a:pt x="258" y="24"/>
                  </a:lnTo>
                  <a:lnTo>
                    <a:pt x="274" y="32"/>
                  </a:lnTo>
                  <a:lnTo>
                    <a:pt x="288" y="44"/>
                  </a:lnTo>
                  <a:lnTo>
                    <a:pt x="300" y="56"/>
                  </a:lnTo>
                  <a:lnTo>
                    <a:pt x="310" y="70"/>
                  </a:lnTo>
                  <a:lnTo>
                    <a:pt x="320" y="84"/>
                  </a:lnTo>
                  <a:lnTo>
                    <a:pt x="328" y="100"/>
                  </a:lnTo>
                  <a:lnTo>
                    <a:pt x="334" y="118"/>
                  </a:lnTo>
                  <a:lnTo>
                    <a:pt x="338" y="134"/>
                  </a:lnTo>
                  <a:lnTo>
                    <a:pt x="340" y="154"/>
                  </a:lnTo>
                  <a:lnTo>
                    <a:pt x="342" y="172"/>
                  </a:lnTo>
                  <a:lnTo>
                    <a:pt x="342" y="172"/>
                  </a:lnTo>
                  <a:lnTo>
                    <a:pt x="340" y="192"/>
                  </a:lnTo>
                  <a:lnTo>
                    <a:pt x="338" y="210"/>
                  </a:lnTo>
                  <a:lnTo>
                    <a:pt x="334" y="226"/>
                  </a:lnTo>
                  <a:lnTo>
                    <a:pt x="326" y="244"/>
                  </a:lnTo>
                  <a:lnTo>
                    <a:pt x="320" y="258"/>
                  </a:lnTo>
                  <a:lnTo>
                    <a:pt x="310" y="274"/>
                  </a:lnTo>
                  <a:lnTo>
                    <a:pt x="300" y="286"/>
                  </a:lnTo>
                  <a:lnTo>
                    <a:pt x="288" y="298"/>
                  </a:lnTo>
                  <a:lnTo>
                    <a:pt x="274" y="310"/>
                  </a:lnTo>
                  <a:lnTo>
                    <a:pt x="258" y="318"/>
                  </a:lnTo>
                  <a:lnTo>
                    <a:pt x="244" y="326"/>
                  </a:lnTo>
                  <a:lnTo>
                    <a:pt x="226" y="334"/>
                  </a:lnTo>
                  <a:lnTo>
                    <a:pt x="208" y="338"/>
                  </a:lnTo>
                  <a:lnTo>
                    <a:pt x="190" y="340"/>
                  </a:lnTo>
                  <a:lnTo>
                    <a:pt x="170" y="342"/>
                  </a:lnTo>
                  <a:lnTo>
                    <a:pt x="148" y="340"/>
                  </a:lnTo>
                  <a:lnTo>
                    <a:pt x="148" y="340"/>
                  </a:lnTo>
                  <a:lnTo>
                    <a:pt x="132" y="338"/>
                  </a:lnTo>
                  <a:lnTo>
                    <a:pt x="116" y="334"/>
                  </a:lnTo>
                  <a:lnTo>
                    <a:pt x="102" y="328"/>
                  </a:lnTo>
                  <a:lnTo>
                    <a:pt x="86" y="322"/>
                  </a:lnTo>
                  <a:lnTo>
                    <a:pt x="74" y="312"/>
                  </a:lnTo>
                  <a:lnTo>
                    <a:pt x="60" y="304"/>
                  </a:lnTo>
                  <a:lnTo>
                    <a:pt x="48" y="292"/>
                  </a:lnTo>
                  <a:lnTo>
                    <a:pt x="36" y="280"/>
                  </a:lnTo>
                  <a:lnTo>
                    <a:pt x="28" y="266"/>
                  </a:lnTo>
                  <a:lnTo>
                    <a:pt x="18" y="252"/>
                  </a:lnTo>
                  <a:lnTo>
                    <a:pt x="12" y="236"/>
                  </a:lnTo>
                  <a:lnTo>
                    <a:pt x="6" y="218"/>
                  </a:lnTo>
                  <a:lnTo>
                    <a:pt x="2" y="202"/>
                  </a:lnTo>
                  <a:lnTo>
                    <a:pt x="0" y="182"/>
                  </a:lnTo>
                  <a:lnTo>
                    <a:pt x="0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28"/>
                  </a:lnTo>
                  <a:lnTo>
                    <a:pt x="6" y="114"/>
                  </a:lnTo>
                  <a:lnTo>
                    <a:pt x="12" y="102"/>
                  </a:lnTo>
                  <a:lnTo>
                    <a:pt x="18" y="90"/>
                  </a:lnTo>
                  <a:lnTo>
                    <a:pt x="32" y="68"/>
                  </a:lnTo>
                  <a:lnTo>
                    <a:pt x="50" y="48"/>
                  </a:lnTo>
                  <a:lnTo>
                    <a:pt x="72" y="30"/>
                  </a:lnTo>
                  <a:lnTo>
                    <a:pt x="96" y="18"/>
                  </a:lnTo>
                  <a:lnTo>
                    <a:pt x="122" y="8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430463" y="2571750"/>
              <a:ext cx="1343025" cy="2346325"/>
            </a:xfrm>
            <a:custGeom>
              <a:avLst/>
              <a:gdLst>
                <a:gd name="T0" fmla="*/ 842 w 846"/>
                <a:gd name="T1" fmla="*/ 434 h 1478"/>
                <a:gd name="T2" fmla="*/ 844 w 846"/>
                <a:gd name="T3" fmla="*/ 598 h 1478"/>
                <a:gd name="T4" fmla="*/ 838 w 846"/>
                <a:gd name="T5" fmla="*/ 640 h 1478"/>
                <a:gd name="T6" fmla="*/ 822 w 846"/>
                <a:gd name="T7" fmla="*/ 676 h 1478"/>
                <a:gd name="T8" fmla="*/ 796 w 846"/>
                <a:gd name="T9" fmla="*/ 704 h 1478"/>
                <a:gd name="T10" fmla="*/ 762 w 846"/>
                <a:gd name="T11" fmla="*/ 724 h 1478"/>
                <a:gd name="T12" fmla="*/ 720 w 846"/>
                <a:gd name="T13" fmla="*/ 734 h 1478"/>
                <a:gd name="T14" fmla="*/ 670 w 846"/>
                <a:gd name="T15" fmla="*/ 736 h 1478"/>
                <a:gd name="T16" fmla="*/ 670 w 846"/>
                <a:gd name="T17" fmla="*/ 1214 h 1478"/>
                <a:gd name="T18" fmla="*/ 674 w 846"/>
                <a:gd name="T19" fmla="*/ 1334 h 1478"/>
                <a:gd name="T20" fmla="*/ 666 w 846"/>
                <a:gd name="T21" fmla="*/ 1392 h 1478"/>
                <a:gd name="T22" fmla="*/ 630 w 846"/>
                <a:gd name="T23" fmla="*/ 1442 h 1478"/>
                <a:gd name="T24" fmla="*/ 576 w 846"/>
                <a:gd name="T25" fmla="*/ 1468 h 1478"/>
                <a:gd name="T26" fmla="*/ 516 w 846"/>
                <a:gd name="T27" fmla="*/ 1472 h 1478"/>
                <a:gd name="T28" fmla="*/ 462 w 846"/>
                <a:gd name="T29" fmla="*/ 1448 h 1478"/>
                <a:gd name="T30" fmla="*/ 424 w 846"/>
                <a:gd name="T31" fmla="*/ 1396 h 1478"/>
                <a:gd name="T32" fmla="*/ 396 w 846"/>
                <a:gd name="T33" fmla="*/ 1436 h 1478"/>
                <a:gd name="T34" fmla="*/ 356 w 846"/>
                <a:gd name="T35" fmla="*/ 1466 h 1478"/>
                <a:gd name="T36" fmla="*/ 322 w 846"/>
                <a:gd name="T37" fmla="*/ 1476 h 1478"/>
                <a:gd name="T38" fmla="*/ 280 w 846"/>
                <a:gd name="T39" fmla="*/ 1476 h 1478"/>
                <a:gd name="T40" fmla="*/ 244 w 846"/>
                <a:gd name="T41" fmla="*/ 1464 h 1478"/>
                <a:gd name="T42" fmla="*/ 204 w 846"/>
                <a:gd name="T43" fmla="*/ 1434 h 1478"/>
                <a:gd name="T44" fmla="*/ 176 w 846"/>
                <a:gd name="T45" fmla="*/ 1380 h 1478"/>
                <a:gd name="T46" fmla="*/ 172 w 846"/>
                <a:gd name="T47" fmla="*/ 1332 h 1478"/>
                <a:gd name="T48" fmla="*/ 174 w 846"/>
                <a:gd name="T49" fmla="*/ 1208 h 1478"/>
                <a:gd name="T50" fmla="*/ 174 w 846"/>
                <a:gd name="T51" fmla="*/ 736 h 1478"/>
                <a:gd name="T52" fmla="*/ 84 w 846"/>
                <a:gd name="T53" fmla="*/ 724 h 1478"/>
                <a:gd name="T54" fmla="*/ 50 w 846"/>
                <a:gd name="T55" fmla="*/ 706 h 1478"/>
                <a:gd name="T56" fmla="*/ 22 w 846"/>
                <a:gd name="T57" fmla="*/ 678 h 1478"/>
                <a:gd name="T58" fmla="*/ 6 w 846"/>
                <a:gd name="T59" fmla="*/ 640 h 1478"/>
                <a:gd name="T60" fmla="*/ 2 w 846"/>
                <a:gd name="T61" fmla="*/ 600 h 1478"/>
                <a:gd name="T62" fmla="*/ 2 w 846"/>
                <a:gd name="T63" fmla="*/ 442 h 1478"/>
                <a:gd name="T64" fmla="*/ 2 w 846"/>
                <a:gd name="T65" fmla="*/ 282 h 1478"/>
                <a:gd name="T66" fmla="*/ 0 w 846"/>
                <a:gd name="T67" fmla="*/ 154 h 1478"/>
                <a:gd name="T68" fmla="*/ 12 w 846"/>
                <a:gd name="T69" fmla="*/ 86 h 1478"/>
                <a:gd name="T70" fmla="*/ 24 w 846"/>
                <a:gd name="T71" fmla="*/ 60 h 1478"/>
                <a:gd name="T72" fmla="*/ 56 w 846"/>
                <a:gd name="T73" fmla="*/ 28 h 1478"/>
                <a:gd name="T74" fmla="*/ 98 w 846"/>
                <a:gd name="T75" fmla="*/ 10 h 1478"/>
                <a:gd name="T76" fmla="*/ 206 w 846"/>
                <a:gd name="T77" fmla="*/ 0 h 1478"/>
                <a:gd name="T78" fmla="*/ 326 w 846"/>
                <a:gd name="T79" fmla="*/ 90 h 1478"/>
                <a:gd name="T80" fmla="*/ 420 w 846"/>
                <a:gd name="T81" fmla="*/ 354 h 1478"/>
                <a:gd name="T82" fmla="*/ 488 w 846"/>
                <a:gd name="T83" fmla="*/ 180 h 1478"/>
                <a:gd name="T84" fmla="*/ 646 w 846"/>
                <a:gd name="T85" fmla="*/ 0 h 1478"/>
                <a:gd name="T86" fmla="*/ 732 w 846"/>
                <a:gd name="T87" fmla="*/ 6 h 1478"/>
                <a:gd name="T88" fmla="*/ 786 w 846"/>
                <a:gd name="T89" fmla="*/ 24 h 1478"/>
                <a:gd name="T90" fmla="*/ 822 w 846"/>
                <a:gd name="T91" fmla="*/ 60 h 1478"/>
                <a:gd name="T92" fmla="*/ 838 w 846"/>
                <a:gd name="T93" fmla="*/ 96 h 1478"/>
                <a:gd name="T94" fmla="*/ 846 w 846"/>
                <a:gd name="T95" fmla="*/ 182 h 1478"/>
                <a:gd name="T96" fmla="*/ 840 w 846"/>
                <a:gd name="T97" fmla="*/ 36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6" h="1478">
                  <a:moveTo>
                    <a:pt x="840" y="362"/>
                  </a:moveTo>
                  <a:lnTo>
                    <a:pt x="840" y="362"/>
                  </a:lnTo>
                  <a:lnTo>
                    <a:pt x="842" y="434"/>
                  </a:lnTo>
                  <a:lnTo>
                    <a:pt x="844" y="502"/>
                  </a:lnTo>
                  <a:lnTo>
                    <a:pt x="846" y="568"/>
                  </a:lnTo>
                  <a:lnTo>
                    <a:pt x="844" y="598"/>
                  </a:lnTo>
                  <a:lnTo>
                    <a:pt x="840" y="628"/>
                  </a:lnTo>
                  <a:lnTo>
                    <a:pt x="840" y="628"/>
                  </a:lnTo>
                  <a:lnTo>
                    <a:pt x="838" y="640"/>
                  </a:lnTo>
                  <a:lnTo>
                    <a:pt x="834" y="654"/>
                  </a:lnTo>
                  <a:lnTo>
                    <a:pt x="828" y="666"/>
                  </a:lnTo>
                  <a:lnTo>
                    <a:pt x="822" y="676"/>
                  </a:lnTo>
                  <a:lnTo>
                    <a:pt x="814" y="686"/>
                  </a:lnTo>
                  <a:lnTo>
                    <a:pt x="806" y="696"/>
                  </a:lnTo>
                  <a:lnTo>
                    <a:pt x="796" y="704"/>
                  </a:lnTo>
                  <a:lnTo>
                    <a:pt x="786" y="712"/>
                  </a:lnTo>
                  <a:lnTo>
                    <a:pt x="774" y="718"/>
                  </a:lnTo>
                  <a:lnTo>
                    <a:pt x="762" y="724"/>
                  </a:lnTo>
                  <a:lnTo>
                    <a:pt x="748" y="728"/>
                  </a:lnTo>
                  <a:lnTo>
                    <a:pt x="734" y="732"/>
                  </a:lnTo>
                  <a:lnTo>
                    <a:pt x="720" y="734"/>
                  </a:lnTo>
                  <a:lnTo>
                    <a:pt x="704" y="736"/>
                  </a:lnTo>
                  <a:lnTo>
                    <a:pt x="688" y="736"/>
                  </a:lnTo>
                  <a:lnTo>
                    <a:pt x="670" y="736"/>
                  </a:lnTo>
                  <a:lnTo>
                    <a:pt x="670" y="736"/>
                  </a:lnTo>
                  <a:lnTo>
                    <a:pt x="670" y="1214"/>
                  </a:lnTo>
                  <a:lnTo>
                    <a:pt x="670" y="1214"/>
                  </a:lnTo>
                  <a:lnTo>
                    <a:pt x="672" y="1254"/>
                  </a:lnTo>
                  <a:lnTo>
                    <a:pt x="672" y="1296"/>
                  </a:lnTo>
                  <a:lnTo>
                    <a:pt x="674" y="1334"/>
                  </a:lnTo>
                  <a:lnTo>
                    <a:pt x="670" y="1372"/>
                  </a:lnTo>
                  <a:lnTo>
                    <a:pt x="670" y="1372"/>
                  </a:lnTo>
                  <a:lnTo>
                    <a:pt x="666" y="1392"/>
                  </a:lnTo>
                  <a:lnTo>
                    <a:pt x="656" y="1410"/>
                  </a:lnTo>
                  <a:lnTo>
                    <a:pt x="644" y="1428"/>
                  </a:lnTo>
                  <a:lnTo>
                    <a:pt x="630" y="1442"/>
                  </a:lnTo>
                  <a:lnTo>
                    <a:pt x="614" y="1452"/>
                  </a:lnTo>
                  <a:lnTo>
                    <a:pt x="596" y="1462"/>
                  </a:lnTo>
                  <a:lnTo>
                    <a:pt x="576" y="1468"/>
                  </a:lnTo>
                  <a:lnTo>
                    <a:pt x="556" y="1472"/>
                  </a:lnTo>
                  <a:lnTo>
                    <a:pt x="536" y="1474"/>
                  </a:lnTo>
                  <a:lnTo>
                    <a:pt x="516" y="1472"/>
                  </a:lnTo>
                  <a:lnTo>
                    <a:pt x="496" y="1468"/>
                  </a:lnTo>
                  <a:lnTo>
                    <a:pt x="478" y="1460"/>
                  </a:lnTo>
                  <a:lnTo>
                    <a:pt x="462" y="1448"/>
                  </a:lnTo>
                  <a:lnTo>
                    <a:pt x="446" y="1434"/>
                  </a:lnTo>
                  <a:lnTo>
                    <a:pt x="434" y="1418"/>
                  </a:lnTo>
                  <a:lnTo>
                    <a:pt x="424" y="1396"/>
                  </a:lnTo>
                  <a:lnTo>
                    <a:pt x="424" y="1396"/>
                  </a:lnTo>
                  <a:lnTo>
                    <a:pt x="406" y="1424"/>
                  </a:lnTo>
                  <a:lnTo>
                    <a:pt x="396" y="1436"/>
                  </a:lnTo>
                  <a:lnTo>
                    <a:pt x="384" y="1448"/>
                  </a:lnTo>
                  <a:lnTo>
                    <a:pt x="372" y="1458"/>
                  </a:lnTo>
                  <a:lnTo>
                    <a:pt x="356" y="1466"/>
                  </a:lnTo>
                  <a:lnTo>
                    <a:pt x="340" y="1472"/>
                  </a:lnTo>
                  <a:lnTo>
                    <a:pt x="322" y="1476"/>
                  </a:lnTo>
                  <a:lnTo>
                    <a:pt x="322" y="1476"/>
                  </a:lnTo>
                  <a:lnTo>
                    <a:pt x="308" y="1478"/>
                  </a:lnTo>
                  <a:lnTo>
                    <a:pt x="294" y="1478"/>
                  </a:lnTo>
                  <a:lnTo>
                    <a:pt x="280" y="1476"/>
                  </a:lnTo>
                  <a:lnTo>
                    <a:pt x="268" y="1472"/>
                  </a:lnTo>
                  <a:lnTo>
                    <a:pt x="256" y="1468"/>
                  </a:lnTo>
                  <a:lnTo>
                    <a:pt x="244" y="1464"/>
                  </a:lnTo>
                  <a:lnTo>
                    <a:pt x="234" y="1458"/>
                  </a:lnTo>
                  <a:lnTo>
                    <a:pt x="222" y="1450"/>
                  </a:lnTo>
                  <a:lnTo>
                    <a:pt x="204" y="1434"/>
                  </a:lnTo>
                  <a:lnTo>
                    <a:pt x="190" y="1414"/>
                  </a:lnTo>
                  <a:lnTo>
                    <a:pt x="180" y="1392"/>
                  </a:lnTo>
                  <a:lnTo>
                    <a:pt x="176" y="1380"/>
                  </a:lnTo>
                  <a:lnTo>
                    <a:pt x="174" y="1368"/>
                  </a:lnTo>
                  <a:lnTo>
                    <a:pt x="174" y="1368"/>
                  </a:lnTo>
                  <a:lnTo>
                    <a:pt x="172" y="1332"/>
                  </a:lnTo>
                  <a:lnTo>
                    <a:pt x="172" y="1292"/>
                  </a:lnTo>
                  <a:lnTo>
                    <a:pt x="174" y="1250"/>
                  </a:lnTo>
                  <a:lnTo>
                    <a:pt x="174" y="1208"/>
                  </a:lnTo>
                  <a:lnTo>
                    <a:pt x="174" y="1208"/>
                  </a:lnTo>
                  <a:lnTo>
                    <a:pt x="174" y="736"/>
                  </a:lnTo>
                  <a:lnTo>
                    <a:pt x="174" y="736"/>
                  </a:lnTo>
                  <a:lnTo>
                    <a:pt x="142" y="736"/>
                  </a:lnTo>
                  <a:lnTo>
                    <a:pt x="112" y="732"/>
                  </a:lnTo>
                  <a:lnTo>
                    <a:pt x="84" y="724"/>
                  </a:lnTo>
                  <a:lnTo>
                    <a:pt x="72" y="720"/>
                  </a:lnTo>
                  <a:lnTo>
                    <a:pt x="60" y="712"/>
                  </a:lnTo>
                  <a:lnTo>
                    <a:pt x="50" y="706"/>
                  </a:lnTo>
                  <a:lnTo>
                    <a:pt x="40" y="698"/>
                  </a:lnTo>
                  <a:lnTo>
                    <a:pt x="30" y="688"/>
                  </a:lnTo>
                  <a:lnTo>
                    <a:pt x="22" y="678"/>
                  </a:lnTo>
                  <a:lnTo>
                    <a:pt x="16" y="666"/>
                  </a:lnTo>
                  <a:lnTo>
                    <a:pt x="10" y="654"/>
                  </a:lnTo>
                  <a:lnTo>
                    <a:pt x="6" y="640"/>
                  </a:lnTo>
                  <a:lnTo>
                    <a:pt x="4" y="624"/>
                  </a:lnTo>
                  <a:lnTo>
                    <a:pt x="4" y="624"/>
                  </a:lnTo>
                  <a:lnTo>
                    <a:pt x="2" y="600"/>
                  </a:lnTo>
                  <a:lnTo>
                    <a:pt x="0" y="572"/>
                  </a:lnTo>
                  <a:lnTo>
                    <a:pt x="0" y="510"/>
                  </a:lnTo>
                  <a:lnTo>
                    <a:pt x="2" y="442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2" y="282"/>
                  </a:lnTo>
                  <a:lnTo>
                    <a:pt x="0" y="238"/>
                  </a:lnTo>
                  <a:lnTo>
                    <a:pt x="0" y="196"/>
                  </a:lnTo>
                  <a:lnTo>
                    <a:pt x="0" y="154"/>
                  </a:lnTo>
                  <a:lnTo>
                    <a:pt x="4" y="118"/>
                  </a:lnTo>
                  <a:lnTo>
                    <a:pt x="8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34" y="46"/>
                  </a:lnTo>
                  <a:lnTo>
                    <a:pt x="44" y="36"/>
                  </a:lnTo>
                  <a:lnTo>
                    <a:pt x="56" y="28"/>
                  </a:lnTo>
                  <a:lnTo>
                    <a:pt x="68" y="20"/>
                  </a:lnTo>
                  <a:lnTo>
                    <a:pt x="82" y="14"/>
                  </a:lnTo>
                  <a:lnTo>
                    <a:pt x="98" y="10"/>
                  </a:lnTo>
                  <a:lnTo>
                    <a:pt x="130" y="4"/>
                  </a:lnTo>
                  <a:lnTo>
                    <a:pt x="168" y="0"/>
                  </a:lnTo>
                  <a:lnTo>
                    <a:pt x="206" y="0"/>
                  </a:lnTo>
                  <a:lnTo>
                    <a:pt x="294" y="2"/>
                  </a:lnTo>
                  <a:lnTo>
                    <a:pt x="294" y="2"/>
                  </a:lnTo>
                  <a:lnTo>
                    <a:pt x="326" y="90"/>
                  </a:lnTo>
                  <a:lnTo>
                    <a:pt x="358" y="178"/>
                  </a:lnTo>
                  <a:lnTo>
                    <a:pt x="390" y="266"/>
                  </a:lnTo>
                  <a:lnTo>
                    <a:pt x="420" y="354"/>
                  </a:lnTo>
                  <a:lnTo>
                    <a:pt x="420" y="354"/>
                  </a:lnTo>
                  <a:lnTo>
                    <a:pt x="454" y="268"/>
                  </a:lnTo>
                  <a:lnTo>
                    <a:pt x="488" y="180"/>
                  </a:lnTo>
                  <a:lnTo>
                    <a:pt x="550" y="2"/>
                  </a:lnTo>
                  <a:lnTo>
                    <a:pt x="550" y="2"/>
                  </a:lnTo>
                  <a:lnTo>
                    <a:pt x="646" y="0"/>
                  </a:lnTo>
                  <a:lnTo>
                    <a:pt x="692" y="2"/>
                  </a:lnTo>
                  <a:lnTo>
                    <a:pt x="712" y="4"/>
                  </a:lnTo>
                  <a:lnTo>
                    <a:pt x="732" y="6"/>
                  </a:lnTo>
                  <a:lnTo>
                    <a:pt x="752" y="12"/>
                  </a:lnTo>
                  <a:lnTo>
                    <a:pt x="770" y="16"/>
                  </a:lnTo>
                  <a:lnTo>
                    <a:pt x="786" y="24"/>
                  </a:lnTo>
                  <a:lnTo>
                    <a:pt x="800" y="34"/>
                  </a:lnTo>
                  <a:lnTo>
                    <a:pt x="812" y="46"/>
                  </a:lnTo>
                  <a:lnTo>
                    <a:pt x="822" y="60"/>
                  </a:lnTo>
                  <a:lnTo>
                    <a:pt x="832" y="78"/>
                  </a:lnTo>
                  <a:lnTo>
                    <a:pt x="838" y="96"/>
                  </a:lnTo>
                  <a:lnTo>
                    <a:pt x="838" y="96"/>
                  </a:lnTo>
                  <a:lnTo>
                    <a:pt x="842" y="122"/>
                  </a:lnTo>
                  <a:lnTo>
                    <a:pt x="844" y="150"/>
                  </a:lnTo>
                  <a:lnTo>
                    <a:pt x="846" y="182"/>
                  </a:lnTo>
                  <a:lnTo>
                    <a:pt x="844" y="216"/>
                  </a:lnTo>
                  <a:lnTo>
                    <a:pt x="842" y="290"/>
                  </a:lnTo>
                  <a:lnTo>
                    <a:pt x="840" y="362"/>
                  </a:lnTo>
                  <a:lnTo>
                    <a:pt x="840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2097088" y="1771650"/>
              <a:ext cx="673100" cy="666750"/>
            </a:xfrm>
            <a:custGeom>
              <a:avLst/>
              <a:gdLst>
                <a:gd name="T0" fmla="*/ 422 w 424"/>
                <a:gd name="T1" fmla="*/ 184 h 420"/>
                <a:gd name="T2" fmla="*/ 422 w 424"/>
                <a:gd name="T3" fmla="*/ 184 h 420"/>
                <a:gd name="T4" fmla="*/ 424 w 424"/>
                <a:gd name="T5" fmla="*/ 216 h 420"/>
                <a:gd name="T6" fmla="*/ 420 w 424"/>
                <a:gd name="T7" fmla="*/ 246 h 420"/>
                <a:gd name="T8" fmla="*/ 412 w 424"/>
                <a:gd name="T9" fmla="*/ 274 h 420"/>
                <a:gd name="T10" fmla="*/ 402 w 424"/>
                <a:gd name="T11" fmla="*/ 302 h 420"/>
                <a:gd name="T12" fmla="*/ 386 w 424"/>
                <a:gd name="T13" fmla="*/ 326 h 420"/>
                <a:gd name="T14" fmla="*/ 368 w 424"/>
                <a:gd name="T15" fmla="*/ 348 h 420"/>
                <a:gd name="T16" fmla="*/ 348 w 424"/>
                <a:gd name="T17" fmla="*/ 368 h 420"/>
                <a:gd name="T18" fmla="*/ 326 w 424"/>
                <a:gd name="T19" fmla="*/ 386 h 420"/>
                <a:gd name="T20" fmla="*/ 302 w 424"/>
                <a:gd name="T21" fmla="*/ 398 h 420"/>
                <a:gd name="T22" fmla="*/ 274 w 424"/>
                <a:gd name="T23" fmla="*/ 410 h 420"/>
                <a:gd name="T24" fmla="*/ 248 w 424"/>
                <a:gd name="T25" fmla="*/ 416 h 420"/>
                <a:gd name="T26" fmla="*/ 220 w 424"/>
                <a:gd name="T27" fmla="*/ 420 h 420"/>
                <a:gd name="T28" fmla="*/ 190 w 424"/>
                <a:gd name="T29" fmla="*/ 418 h 420"/>
                <a:gd name="T30" fmla="*/ 162 w 424"/>
                <a:gd name="T31" fmla="*/ 414 h 420"/>
                <a:gd name="T32" fmla="*/ 132 w 424"/>
                <a:gd name="T33" fmla="*/ 404 h 420"/>
                <a:gd name="T34" fmla="*/ 104 w 424"/>
                <a:gd name="T35" fmla="*/ 390 h 420"/>
                <a:gd name="T36" fmla="*/ 104 w 424"/>
                <a:gd name="T37" fmla="*/ 390 h 420"/>
                <a:gd name="T38" fmla="*/ 92 w 424"/>
                <a:gd name="T39" fmla="*/ 382 h 420"/>
                <a:gd name="T40" fmla="*/ 78 w 424"/>
                <a:gd name="T41" fmla="*/ 372 h 420"/>
                <a:gd name="T42" fmla="*/ 54 w 424"/>
                <a:gd name="T43" fmla="*/ 348 h 420"/>
                <a:gd name="T44" fmla="*/ 34 w 424"/>
                <a:gd name="T45" fmla="*/ 322 h 420"/>
                <a:gd name="T46" fmla="*/ 26 w 424"/>
                <a:gd name="T47" fmla="*/ 308 h 420"/>
                <a:gd name="T48" fmla="*/ 20 w 424"/>
                <a:gd name="T49" fmla="*/ 296 h 420"/>
                <a:gd name="T50" fmla="*/ 20 w 424"/>
                <a:gd name="T51" fmla="*/ 296 h 420"/>
                <a:gd name="T52" fmla="*/ 10 w 424"/>
                <a:gd name="T53" fmla="*/ 268 h 420"/>
                <a:gd name="T54" fmla="*/ 2 w 424"/>
                <a:gd name="T55" fmla="*/ 240 h 420"/>
                <a:gd name="T56" fmla="*/ 0 w 424"/>
                <a:gd name="T57" fmla="*/ 214 h 420"/>
                <a:gd name="T58" fmla="*/ 2 w 424"/>
                <a:gd name="T59" fmla="*/ 188 h 420"/>
                <a:gd name="T60" fmla="*/ 6 w 424"/>
                <a:gd name="T61" fmla="*/ 162 h 420"/>
                <a:gd name="T62" fmla="*/ 12 w 424"/>
                <a:gd name="T63" fmla="*/ 138 h 420"/>
                <a:gd name="T64" fmla="*/ 24 w 424"/>
                <a:gd name="T65" fmla="*/ 114 h 420"/>
                <a:gd name="T66" fmla="*/ 36 w 424"/>
                <a:gd name="T67" fmla="*/ 94 h 420"/>
                <a:gd name="T68" fmla="*/ 52 w 424"/>
                <a:gd name="T69" fmla="*/ 74 h 420"/>
                <a:gd name="T70" fmla="*/ 68 w 424"/>
                <a:gd name="T71" fmla="*/ 56 h 420"/>
                <a:gd name="T72" fmla="*/ 88 w 424"/>
                <a:gd name="T73" fmla="*/ 40 h 420"/>
                <a:gd name="T74" fmla="*/ 110 w 424"/>
                <a:gd name="T75" fmla="*/ 26 h 420"/>
                <a:gd name="T76" fmla="*/ 134 w 424"/>
                <a:gd name="T77" fmla="*/ 16 h 420"/>
                <a:gd name="T78" fmla="*/ 158 w 424"/>
                <a:gd name="T79" fmla="*/ 8 h 420"/>
                <a:gd name="T80" fmla="*/ 184 w 424"/>
                <a:gd name="T81" fmla="*/ 2 h 420"/>
                <a:gd name="T82" fmla="*/ 210 w 424"/>
                <a:gd name="T83" fmla="*/ 0 h 420"/>
                <a:gd name="T84" fmla="*/ 210 w 424"/>
                <a:gd name="T85" fmla="*/ 0 h 420"/>
                <a:gd name="T86" fmla="*/ 236 w 424"/>
                <a:gd name="T87" fmla="*/ 0 h 420"/>
                <a:gd name="T88" fmla="*/ 262 w 424"/>
                <a:gd name="T89" fmla="*/ 4 h 420"/>
                <a:gd name="T90" fmla="*/ 284 w 424"/>
                <a:gd name="T91" fmla="*/ 12 h 420"/>
                <a:gd name="T92" fmla="*/ 306 w 424"/>
                <a:gd name="T93" fmla="*/ 20 h 420"/>
                <a:gd name="T94" fmla="*/ 326 w 424"/>
                <a:gd name="T95" fmla="*/ 32 h 420"/>
                <a:gd name="T96" fmla="*/ 344 w 424"/>
                <a:gd name="T97" fmla="*/ 46 h 420"/>
                <a:gd name="T98" fmla="*/ 360 w 424"/>
                <a:gd name="T99" fmla="*/ 60 h 420"/>
                <a:gd name="T100" fmla="*/ 376 w 424"/>
                <a:gd name="T101" fmla="*/ 78 h 420"/>
                <a:gd name="T102" fmla="*/ 376 w 424"/>
                <a:gd name="T103" fmla="*/ 78 h 420"/>
                <a:gd name="T104" fmla="*/ 388 w 424"/>
                <a:gd name="T105" fmla="*/ 96 h 420"/>
                <a:gd name="T106" fmla="*/ 404 w 424"/>
                <a:gd name="T107" fmla="*/ 122 h 420"/>
                <a:gd name="T108" fmla="*/ 410 w 424"/>
                <a:gd name="T109" fmla="*/ 138 h 420"/>
                <a:gd name="T110" fmla="*/ 416 w 424"/>
                <a:gd name="T111" fmla="*/ 152 h 420"/>
                <a:gd name="T112" fmla="*/ 420 w 424"/>
                <a:gd name="T113" fmla="*/ 168 h 420"/>
                <a:gd name="T114" fmla="*/ 422 w 424"/>
                <a:gd name="T115" fmla="*/ 184 h 420"/>
                <a:gd name="T116" fmla="*/ 422 w 424"/>
                <a:gd name="T117" fmla="*/ 18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4" h="420">
                  <a:moveTo>
                    <a:pt x="422" y="184"/>
                  </a:moveTo>
                  <a:lnTo>
                    <a:pt x="422" y="184"/>
                  </a:lnTo>
                  <a:lnTo>
                    <a:pt x="424" y="216"/>
                  </a:lnTo>
                  <a:lnTo>
                    <a:pt x="420" y="246"/>
                  </a:lnTo>
                  <a:lnTo>
                    <a:pt x="412" y="274"/>
                  </a:lnTo>
                  <a:lnTo>
                    <a:pt x="402" y="302"/>
                  </a:lnTo>
                  <a:lnTo>
                    <a:pt x="386" y="326"/>
                  </a:lnTo>
                  <a:lnTo>
                    <a:pt x="368" y="348"/>
                  </a:lnTo>
                  <a:lnTo>
                    <a:pt x="348" y="368"/>
                  </a:lnTo>
                  <a:lnTo>
                    <a:pt x="326" y="386"/>
                  </a:lnTo>
                  <a:lnTo>
                    <a:pt x="302" y="398"/>
                  </a:lnTo>
                  <a:lnTo>
                    <a:pt x="274" y="410"/>
                  </a:lnTo>
                  <a:lnTo>
                    <a:pt x="248" y="416"/>
                  </a:lnTo>
                  <a:lnTo>
                    <a:pt x="220" y="420"/>
                  </a:lnTo>
                  <a:lnTo>
                    <a:pt x="190" y="418"/>
                  </a:lnTo>
                  <a:lnTo>
                    <a:pt x="162" y="414"/>
                  </a:lnTo>
                  <a:lnTo>
                    <a:pt x="132" y="404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92" y="382"/>
                  </a:lnTo>
                  <a:lnTo>
                    <a:pt x="78" y="372"/>
                  </a:lnTo>
                  <a:lnTo>
                    <a:pt x="54" y="348"/>
                  </a:lnTo>
                  <a:lnTo>
                    <a:pt x="34" y="322"/>
                  </a:lnTo>
                  <a:lnTo>
                    <a:pt x="26" y="308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0" y="268"/>
                  </a:lnTo>
                  <a:lnTo>
                    <a:pt x="2" y="240"/>
                  </a:lnTo>
                  <a:lnTo>
                    <a:pt x="0" y="214"/>
                  </a:lnTo>
                  <a:lnTo>
                    <a:pt x="2" y="188"/>
                  </a:lnTo>
                  <a:lnTo>
                    <a:pt x="6" y="162"/>
                  </a:lnTo>
                  <a:lnTo>
                    <a:pt x="12" y="138"/>
                  </a:lnTo>
                  <a:lnTo>
                    <a:pt x="24" y="114"/>
                  </a:lnTo>
                  <a:lnTo>
                    <a:pt x="36" y="94"/>
                  </a:lnTo>
                  <a:lnTo>
                    <a:pt x="52" y="74"/>
                  </a:lnTo>
                  <a:lnTo>
                    <a:pt x="68" y="56"/>
                  </a:lnTo>
                  <a:lnTo>
                    <a:pt x="88" y="40"/>
                  </a:lnTo>
                  <a:lnTo>
                    <a:pt x="110" y="26"/>
                  </a:lnTo>
                  <a:lnTo>
                    <a:pt x="134" y="16"/>
                  </a:lnTo>
                  <a:lnTo>
                    <a:pt x="158" y="8"/>
                  </a:lnTo>
                  <a:lnTo>
                    <a:pt x="184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36" y="0"/>
                  </a:lnTo>
                  <a:lnTo>
                    <a:pt x="262" y="4"/>
                  </a:lnTo>
                  <a:lnTo>
                    <a:pt x="284" y="12"/>
                  </a:lnTo>
                  <a:lnTo>
                    <a:pt x="306" y="20"/>
                  </a:lnTo>
                  <a:lnTo>
                    <a:pt x="326" y="32"/>
                  </a:lnTo>
                  <a:lnTo>
                    <a:pt x="344" y="46"/>
                  </a:lnTo>
                  <a:lnTo>
                    <a:pt x="360" y="60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8" y="96"/>
                  </a:lnTo>
                  <a:lnTo>
                    <a:pt x="404" y="122"/>
                  </a:lnTo>
                  <a:lnTo>
                    <a:pt x="410" y="138"/>
                  </a:lnTo>
                  <a:lnTo>
                    <a:pt x="416" y="152"/>
                  </a:lnTo>
                  <a:lnTo>
                    <a:pt x="420" y="168"/>
                  </a:lnTo>
                  <a:lnTo>
                    <a:pt x="422" y="184"/>
                  </a:lnTo>
                  <a:lnTo>
                    <a:pt x="422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-3192463" y="2578100"/>
              <a:ext cx="793750" cy="1892300"/>
            </a:xfrm>
            <a:custGeom>
              <a:avLst/>
              <a:gdLst>
                <a:gd name="T0" fmla="*/ 500 w 500"/>
                <a:gd name="T1" fmla="*/ 790 h 1192"/>
                <a:gd name="T2" fmla="*/ 498 w 500"/>
                <a:gd name="T3" fmla="*/ 894 h 1192"/>
                <a:gd name="T4" fmla="*/ 498 w 500"/>
                <a:gd name="T5" fmla="*/ 992 h 1192"/>
                <a:gd name="T6" fmla="*/ 498 w 500"/>
                <a:gd name="T7" fmla="*/ 1094 h 1192"/>
                <a:gd name="T8" fmla="*/ 490 w 500"/>
                <a:gd name="T9" fmla="*/ 1134 h 1192"/>
                <a:gd name="T10" fmla="*/ 462 w 500"/>
                <a:gd name="T11" fmla="*/ 1170 h 1192"/>
                <a:gd name="T12" fmla="*/ 420 w 500"/>
                <a:gd name="T13" fmla="*/ 1190 h 1192"/>
                <a:gd name="T14" fmla="*/ 374 w 500"/>
                <a:gd name="T15" fmla="*/ 1190 h 1192"/>
                <a:gd name="T16" fmla="*/ 332 w 500"/>
                <a:gd name="T17" fmla="*/ 1174 h 1192"/>
                <a:gd name="T18" fmla="*/ 304 w 500"/>
                <a:gd name="T19" fmla="*/ 1138 h 1192"/>
                <a:gd name="T20" fmla="*/ 294 w 500"/>
                <a:gd name="T21" fmla="*/ 1138 h 1192"/>
                <a:gd name="T22" fmla="*/ 266 w 500"/>
                <a:gd name="T23" fmla="*/ 1172 h 1192"/>
                <a:gd name="T24" fmla="*/ 224 w 500"/>
                <a:gd name="T25" fmla="*/ 1190 h 1192"/>
                <a:gd name="T26" fmla="*/ 178 w 500"/>
                <a:gd name="T27" fmla="*/ 1190 h 1192"/>
                <a:gd name="T28" fmla="*/ 136 w 500"/>
                <a:gd name="T29" fmla="*/ 1170 h 1192"/>
                <a:gd name="T30" fmla="*/ 108 w 500"/>
                <a:gd name="T31" fmla="*/ 1134 h 1192"/>
                <a:gd name="T32" fmla="*/ 98 w 500"/>
                <a:gd name="T33" fmla="*/ 1082 h 1192"/>
                <a:gd name="T34" fmla="*/ 98 w 500"/>
                <a:gd name="T35" fmla="*/ 948 h 1192"/>
                <a:gd name="T36" fmla="*/ 100 w 500"/>
                <a:gd name="T37" fmla="*/ 634 h 1192"/>
                <a:gd name="T38" fmla="*/ 70 w 500"/>
                <a:gd name="T39" fmla="*/ 618 h 1192"/>
                <a:gd name="T40" fmla="*/ 28 w 500"/>
                <a:gd name="T41" fmla="*/ 584 h 1192"/>
                <a:gd name="T42" fmla="*/ 4 w 500"/>
                <a:gd name="T43" fmla="*/ 530 h 1192"/>
                <a:gd name="T44" fmla="*/ 0 w 500"/>
                <a:gd name="T45" fmla="*/ 484 h 1192"/>
                <a:gd name="T46" fmla="*/ 4 w 500"/>
                <a:gd name="T47" fmla="*/ 318 h 1192"/>
                <a:gd name="T48" fmla="*/ 2 w 500"/>
                <a:gd name="T49" fmla="*/ 156 h 1192"/>
                <a:gd name="T50" fmla="*/ 12 w 500"/>
                <a:gd name="T51" fmla="*/ 94 h 1192"/>
                <a:gd name="T52" fmla="*/ 36 w 500"/>
                <a:gd name="T53" fmla="*/ 44 h 1192"/>
                <a:gd name="T54" fmla="*/ 82 w 500"/>
                <a:gd name="T55" fmla="*/ 14 h 1192"/>
                <a:gd name="T56" fmla="*/ 122 w 500"/>
                <a:gd name="T57" fmla="*/ 4 h 1192"/>
                <a:gd name="T58" fmla="*/ 222 w 500"/>
                <a:gd name="T59" fmla="*/ 0 h 1192"/>
                <a:gd name="T60" fmla="*/ 398 w 500"/>
                <a:gd name="T61" fmla="*/ 8 h 1192"/>
                <a:gd name="T62" fmla="*/ 442 w 500"/>
                <a:gd name="T63" fmla="*/ 8 h 1192"/>
                <a:gd name="T64" fmla="*/ 432 w 500"/>
                <a:gd name="T65" fmla="*/ 32 h 1192"/>
                <a:gd name="T66" fmla="*/ 420 w 500"/>
                <a:gd name="T67" fmla="*/ 62 h 1192"/>
                <a:gd name="T68" fmla="*/ 406 w 500"/>
                <a:gd name="T69" fmla="*/ 138 h 1192"/>
                <a:gd name="T70" fmla="*/ 404 w 500"/>
                <a:gd name="T71" fmla="*/ 272 h 1192"/>
                <a:gd name="T72" fmla="*/ 404 w 500"/>
                <a:gd name="T73" fmla="*/ 460 h 1192"/>
                <a:gd name="T74" fmla="*/ 406 w 500"/>
                <a:gd name="T75" fmla="*/ 600 h 1192"/>
                <a:gd name="T76" fmla="*/ 422 w 500"/>
                <a:gd name="T77" fmla="*/ 680 h 1192"/>
                <a:gd name="T78" fmla="*/ 436 w 500"/>
                <a:gd name="T79" fmla="*/ 712 h 1192"/>
                <a:gd name="T80" fmla="*/ 464 w 500"/>
                <a:gd name="T81" fmla="*/ 746 h 1192"/>
                <a:gd name="T82" fmla="*/ 492 w 500"/>
                <a:gd name="T83" fmla="*/ 768 h 1192"/>
                <a:gd name="T84" fmla="*/ 496 w 500"/>
                <a:gd name="T85" fmla="*/ 77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1192">
                  <a:moveTo>
                    <a:pt x="496" y="776"/>
                  </a:moveTo>
                  <a:lnTo>
                    <a:pt x="496" y="776"/>
                  </a:lnTo>
                  <a:lnTo>
                    <a:pt x="500" y="790"/>
                  </a:lnTo>
                  <a:lnTo>
                    <a:pt x="500" y="808"/>
                  </a:lnTo>
                  <a:lnTo>
                    <a:pt x="500" y="850"/>
                  </a:lnTo>
                  <a:lnTo>
                    <a:pt x="498" y="894"/>
                  </a:lnTo>
                  <a:lnTo>
                    <a:pt x="496" y="940"/>
                  </a:lnTo>
                  <a:lnTo>
                    <a:pt x="496" y="940"/>
                  </a:lnTo>
                  <a:lnTo>
                    <a:pt x="498" y="992"/>
                  </a:lnTo>
                  <a:lnTo>
                    <a:pt x="500" y="1046"/>
                  </a:lnTo>
                  <a:lnTo>
                    <a:pt x="500" y="1070"/>
                  </a:lnTo>
                  <a:lnTo>
                    <a:pt x="498" y="1094"/>
                  </a:lnTo>
                  <a:lnTo>
                    <a:pt x="494" y="1116"/>
                  </a:lnTo>
                  <a:lnTo>
                    <a:pt x="490" y="1134"/>
                  </a:lnTo>
                  <a:lnTo>
                    <a:pt x="490" y="1134"/>
                  </a:lnTo>
                  <a:lnTo>
                    <a:pt x="482" y="1148"/>
                  </a:lnTo>
                  <a:lnTo>
                    <a:pt x="472" y="1160"/>
                  </a:lnTo>
                  <a:lnTo>
                    <a:pt x="462" y="1170"/>
                  </a:lnTo>
                  <a:lnTo>
                    <a:pt x="448" y="1180"/>
                  </a:lnTo>
                  <a:lnTo>
                    <a:pt x="434" y="1186"/>
                  </a:lnTo>
                  <a:lnTo>
                    <a:pt x="420" y="1190"/>
                  </a:lnTo>
                  <a:lnTo>
                    <a:pt x="404" y="1192"/>
                  </a:lnTo>
                  <a:lnTo>
                    <a:pt x="390" y="1192"/>
                  </a:lnTo>
                  <a:lnTo>
                    <a:pt x="374" y="1190"/>
                  </a:lnTo>
                  <a:lnTo>
                    <a:pt x="360" y="1186"/>
                  </a:lnTo>
                  <a:lnTo>
                    <a:pt x="346" y="1182"/>
                  </a:lnTo>
                  <a:lnTo>
                    <a:pt x="332" y="1174"/>
                  </a:lnTo>
                  <a:lnTo>
                    <a:pt x="320" y="1164"/>
                  </a:lnTo>
                  <a:lnTo>
                    <a:pt x="312" y="1152"/>
                  </a:lnTo>
                  <a:lnTo>
                    <a:pt x="304" y="1138"/>
                  </a:lnTo>
                  <a:lnTo>
                    <a:pt x="298" y="1122"/>
                  </a:lnTo>
                  <a:lnTo>
                    <a:pt x="298" y="1122"/>
                  </a:lnTo>
                  <a:lnTo>
                    <a:pt x="294" y="1138"/>
                  </a:lnTo>
                  <a:lnTo>
                    <a:pt x="286" y="1152"/>
                  </a:lnTo>
                  <a:lnTo>
                    <a:pt x="278" y="1162"/>
                  </a:lnTo>
                  <a:lnTo>
                    <a:pt x="266" y="1172"/>
                  </a:lnTo>
                  <a:lnTo>
                    <a:pt x="254" y="1180"/>
                  </a:lnTo>
                  <a:lnTo>
                    <a:pt x="240" y="1186"/>
                  </a:lnTo>
                  <a:lnTo>
                    <a:pt x="224" y="1190"/>
                  </a:lnTo>
                  <a:lnTo>
                    <a:pt x="208" y="1192"/>
                  </a:lnTo>
                  <a:lnTo>
                    <a:pt x="194" y="1192"/>
                  </a:lnTo>
                  <a:lnTo>
                    <a:pt x="178" y="1190"/>
                  </a:lnTo>
                  <a:lnTo>
                    <a:pt x="164" y="1184"/>
                  </a:lnTo>
                  <a:lnTo>
                    <a:pt x="150" y="1178"/>
                  </a:lnTo>
                  <a:lnTo>
                    <a:pt x="136" y="1170"/>
                  </a:lnTo>
                  <a:lnTo>
                    <a:pt x="126" y="1160"/>
                  </a:lnTo>
                  <a:lnTo>
                    <a:pt x="116" y="1148"/>
                  </a:lnTo>
                  <a:lnTo>
                    <a:pt x="108" y="1134"/>
                  </a:lnTo>
                  <a:lnTo>
                    <a:pt x="108" y="1134"/>
                  </a:lnTo>
                  <a:lnTo>
                    <a:pt x="102" y="1110"/>
                  </a:lnTo>
                  <a:lnTo>
                    <a:pt x="98" y="1082"/>
                  </a:lnTo>
                  <a:lnTo>
                    <a:pt x="96" y="1052"/>
                  </a:lnTo>
                  <a:lnTo>
                    <a:pt x="96" y="1018"/>
                  </a:lnTo>
                  <a:lnTo>
                    <a:pt x="98" y="948"/>
                  </a:lnTo>
                  <a:lnTo>
                    <a:pt x="100" y="886"/>
                  </a:lnTo>
                  <a:lnTo>
                    <a:pt x="100" y="886"/>
                  </a:lnTo>
                  <a:lnTo>
                    <a:pt x="100" y="634"/>
                  </a:lnTo>
                  <a:lnTo>
                    <a:pt x="100" y="634"/>
                  </a:lnTo>
                  <a:lnTo>
                    <a:pt x="86" y="626"/>
                  </a:lnTo>
                  <a:lnTo>
                    <a:pt x="70" y="618"/>
                  </a:lnTo>
                  <a:lnTo>
                    <a:pt x="56" y="610"/>
                  </a:lnTo>
                  <a:lnTo>
                    <a:pt x="40" y="598"/>
                  </a:lnTo>
                  <a:lnTo>
                    <a:pt x="28" y="584"/>
                  </a:lnTo>
                  <a:lnTo>
                    <a:pt x="16" y="568"/>
                  </a:lnTo>
                  <a:lnTo>
                    <a:pt x="8" y="552"/>
                  </a:lnTo>
                  <a:lnTo>
                    <a:pt x="4" y="530"/>
                  </a:lnTo>
                  <a:lnTo>
                    <a:pt x="4" y="530"/>
                  </a:lnTo>
                  <a:lnTo>
                    <a:pt x="0" y="508"/>
                  </a:lnTo>
                  <a:lnTo>
                    <a:pt x="0" y="484"/>
                  </a:lnTo>
                  <a:lnTo>
                    <a:pt x="0" y="432"/>
                  </a:lnTo>
                  <a:lnTo>
                    <a:pt x="2" y="376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2" y="206"/>
                  </a:lnTo>
                  <a:lnTo>
                    <a:pt x="2" y="156"/>
                  </a:lnTo>
                  <a:lnTo>
                    <a:pt x="4" y="134"/>
                  </a:lnTo>
                  <a:lnTo>
                    <a:pt x="8" y="114"/>
                  </a:lnTo>
                  <a:lnTo>
                    <a:pt x="12" y="94"/>
                  </a:lnTo>
                  <a:lnTo>
                    <a:pt x="18" y="76"/>
                  </a:lnTo>
                  <a:lnTo>
                    <a:pt x="26" y="60"/>
                  </a:lnTo>
                  <a:lnTo>
                    <a:pt x="36" y="44"/>
                  </a:lnTo>
                  <a:lnTo>
                    <a:pt x="48" y="32"/>
                  </a:lnTo>
                  <a:lnTo>
                    <a:pt x="64" y="22"/>
                  </a:lnTo>
                  <a:lnTo>
                    <a:pt x="82" y="1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22" y="4"/>
                  </a:lnTo>
                  <a:lnTo>
                    <a:pt x="140" y="2"/>
                  </a:lnTo>
                  <a:lnTo>
                    <a:pt x="180" y="0"/>
                  </a:lnTo>
                  <a:lnTo>
                    <a:pt x="222" y="0"/>
                  </a:lnTo>
                  <a:lnTo>
                    <a:pt x="266" y="4"/>
                  </a:lnTo>
                  <a:lnTo>
                    <a:pt x="354" y="8"/>
                  </a:lnTo>
                  <a:lnTo>
                    <a:pt x="398" y="8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2" y="8"/>
                  </a:lnTo>
                  <a:lnTo>
                    <a:pt x="442" y="12"/>
                  </a:lnTo>
                  <a:lnTo>
                    <a:pt x="440" y="20"/>
                  </a:lnTo>
                  <a:lnTo>
                    <a:pt x="432" y="32"/>
                  </a:lnTo>
                  <a:lnTo>
                    <a:pt x="432" y="32"/>
                  </a:lnTo>
                  <a:lnTo>
                    <a:pt x="424" y="46"/>
                  </a:lnTo>
                  <a:lnTo>
                    <a:pt x="420" y="62"/>
                  </a:lnTo>
                  <a:lnTo>
                    <a:pt x="414" y="80"/>
                  </a:lnTo>
                  <a:lnTo>
                    <a:pt x="412" y="98"/>
                  </a:lnTo>
                  <a:lnTo>
                    <a:pt x="406" y="138"/>
                  </a:lnTo>
                  <a:lnTo>
                    <a:pt x="404" y="180"/>
                  </a:lnTo>
                  <a:lnTo>
                    <a:pt x="404" y="226"/>
                  </a:lnTo>
                  <a:lnTo>
                    <a:pt x="404" y="272"/>
                  </a:lnTo>
                  <a:lnTo>
                    <a:pt x="406" y="364"/>
                  </a:lnTo>
                  <a:lnTo>
                    <a:pt x="406" y="364"/>
                  </a:lnTo>
                  <a:lnTo>
                    <a:pt x="404" y="460"/>
                  </a:lnTo>
                  <a:lnTo>
                    <a:pt x="404" y="508"/>
                  </a:lnTo>
                  <a:lnTo>
                    <a:pt x="404" y="556"/>
                  </a:lnTo>
                  <a:lnTo>
                    <a:pt x="406" y="600"/>
                  </a:lnTo>
                  <a:lnTo>
                    <a:pt x="412" y="642"/>
                  </a:lnTo>
                  <a:lnTo>
                    <a:pt x="416" y="662"/>
                  </a:lnTo>
                  <a:lnTo>
                    <a:pt x="422" y="680"/>
                  </a:lnTo>
                  <a:lnTo>
                    <a:pt x="428" y="696"/>
                  </a:lnTo>
                  <a:lnTo>
                    <a:pt x="436" y="712"/>
                  </a:lnTo>
                  <a:lnTo>
                    <a:pt x="436" y="712"/>
                  </a:lnTo>
                  <a:lnTo>
                    <a:pt x="448" y="728"/>
                  </a:lnTo>
                  <a:lnTo>
                    <a:pt x="464" y="746"/>
                  </a:lnTo>
                  <a:lnTo>
                    <a:pt x="464" y="746"/>
                  </a:lnTo>
                  <a:lnTo>
                    <a:pt x="474" y="754"/>
                  </a:lnTo>
                  <a:lnTo>
                    <a:pt x="482" y="760"/>
                  </a:lnTo>
                  <a:lnTo>
                    <a:pt x="492" y="768"/>
                  </a:lnTo>
                  <a:lnTo>
                    <a:pt x="494" y="772"/>
                  </a:lnTo>
                  <a:lnTo>
                    <a:pt x="496" y="776"/>
                  </a:lnTo>
                  <a:lnTo>
                    <a:pt x="496" y="7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989263" y="1930400"/>
              <a:ext cx="539750" cy="536575"/>
            </a:xfrm>
            <a:custGeom>
              <a:avLst/>
              <a:gdLst>
                <a:gd name="T0" fmla="*/ 290 w 340"/>
                <a:gd name="T1" fmla="*/ 48 h 338"/>
                <a:gd name="T2" fmla="*/ 290 w 340"/>
                <a:gd name="T3" fmla="*/ 48 h 338"/>
                <a:gd name="T4" fmla="*/ 306 w 340"/>
                <a:gd name="T5" fmla="*/ 64 h 338"/>
                <a:gd name="T6" fmla="*/ 318 w 340"/>
                <a:gd name="T7" fmla="*/ 86 h 338"/>
                <a:gd name="T8" fmla="*/ 328 w 340"/>
                <a:gd name="T9" fmla="*/ 110 h 338"/>
                <a:gd name="T10" fmla="*/ 336 w 340"/>
                <a:gd name="T11" fmla="*/ 138 h 338"/>
                <a:gd name="T12" fmla="*/ 340 w 340"/>
                <a:gd name="T13" fmla="*/ 166 h 338"/>
                <a:gd name="T14" fmla="*/ 338 w 340"/>
                <a:gd name="T15" fmla="*/ 196 h 338"/>
                <a:gd name="T16" fmla="*/ 336 w 340"/>
                <a:gd name="T17" fmla="*/ 210 h 338"/>
                <a:gd name="T18" fmla="*/ 334 w 340"/>
                <a:gd name="T19" fmla="*/ 224 h 338"/>
                <a:gd name="T20" fmla="*/ 330 w 340"/>
                <a:gd name="T21" fmla="*/ 238 h 338"/>
                <a:gd name="T22" fmla="*/ 324 w 340"/>
                <a:gd name="T23" fmla="*/ 250 h 338"/>
                <a:gd name="T24" fmla="*/ 324 w 340"/>
                <a:gd name="T25" fmla="*/ 250 h 338"/>
                <a:gd name="T26" fmla="*/ 316 w 340"/>
                <a:gd name="T27" fmla="*/ 264 h 338"/>
                <a:gd name="T28" fmla="*/ 306 w 340"/>
                <a:gd name="T29" fmla="*/ 276 h 338"/>
                <a:gd name="T30" fmla="*/ 298 w 340"/>
                <a:gd name="T31" fmla="*/ 288 h 338"/>
                <a:gd name="T32" fmla="*/ 286 w 340"/>
                <a:gd name="T33" fmla="*/ 298 h 338"/>
                <a:gd name="T34" fmla="*/ 276 w 340"/>
                <a:gd name="T35" fmla="*/ 308 h 338"/>
                <a:gd name="T36" fmla="*/ 264 w 340"/>
                <a:gd name="T37" fmla="*/ 314 h 338"/>
                <a:gd name="T38" fmla="*/ 250 w 340"/>
                <a:gd name="T39" fmla="*/ 322 h 338"/>
                <a:gd name="T40" fmla="*/ 238 w 340"/>
                <a:gd name="T41" fmla="*/ 328 h 338"/>
                <a:gd name="T42" fmla="*/ 210 w 340"/>
                <a:gd name="T43" fmla="*/ 336 h 338"/>
                <a:gd name="T44" fmla="*/ 182 w 340"/>
                <a:gd name="T45" fmla="*/ 338 h 338"/>
                <a:gd name="T46" fmla="*/ 154 w 340"/>
                <a:gd name="T47" fmla="*/ 338 h 338"/>
                <a:gd name="T48" fmla="*/ 126 w 340"/>
                <a:gd name="T49" fmla="*/ 334 h 338"/>
                <a:gd name="T50" fmla="*/ 100 w 340"/>
                <a:gd name="T51" fmla="*/ 324 h 338"/>
                <a:gd name="T52" fmla="*/ 74 w 340"/>
                <a:gd name="T53" fmla="*/ 312 h 338"/>
                <a:gd name="T54" fmla="*/ 62 w 340"/>
                <a:gd name="T55" fmla="*/ 304 h 338"/>
                <a:gd name="T56" fmla="*/ 52 w 340"/>
                <a:gd name="T57" fmla="*/ 294 h 338"/>
                <a:gd name="T58" fmla="*/ 42 w 340"/>
                <a:gd name="T59" fmla="*/ 284 h 338"/>
                <a:gd name="T60" fmla="*/ 32 w 340"/>
                <a:gd name="T61" fmla="*/ 274 h 338"/>
                <a:gd name="T62" fmla="*/ 24 w 340"/>
                <a:gd name="T63" fmla="*/ 262 h 338"/>
                <a:gd name="T64" fmla="*/ 18 w 340"/>
                <a:gd name="T65" fmla="*/ 250 h 338"/>
                <a:gd name="T66" fmla="*/ 12 w 340"/>
                <a:gd name="T67" fmla="*/ 236 h 338"/>
                <a:gd name="T68" fmla="*/ 6 w 340"/>
                <a:gd name="T69" fmla="*/ 222 h 338"/>
                <a:gd name="T70" fmla="*/ 2 w 340"/>
                <a:gd name="T71" fmla="*/ 206 h 338"/>
                <a:gd name="T72" fmla="*/ 0 w 340"/>
                <a:gd name="T73" fmla="*/ 190 h 338"/>
                <a:gd name="T74" fmla="*/ 0 w 340"/>
                <a:gd name="T75" fmla="*/ 172 h 338"/>
                <a:gd name="T76" fmla="*/ 0 w 340"/>
                <a:gd name="T77" fmla="*/ 156 h 338"/>
                <a:gd name="T78" fmla="*/ 0 w 340"/>
                <a:gd name="T79" fmla="*/ 156 h 338"/>
                <a:gd name="T80" fmla="*/ 2 w 340"/>
                <a:gd name="T81" fmla="*/ 140 h 338"/>
                <a:gd name="T82" fmla="*/ 6 w 340"/>
                <a:gd name="T83" fmla="*/ 124 h 338"/>
                <a:gd name="T84" fmla="*/ 10 w 340"/>
                <a:gd name="T85" fmla="*/ 110 h 338"/>
                <a:gd name="T86" fmla="*/ 16 w 340"/>
                <a:gd name="T87" fmla="*/ 96 h 338"/>
                <a:gd name="T88" fmla="*/ 22 w 340"/>
                <a:gd name="T89" fmla="*/ 84 h 338"/>
                <a:gd name="T90" fmla="*/ 30 w 340"/>
                <a:gd name="T91" fmla="*/ 72 h 338"/>
                <a:gd name="T92" fmla="*/ 38 w 340"/>
                <a:gd name="T93" fmla="*/ 60 h 338"/>
                <a:gd name="T94" fmla="*/ 48 w 340"/>
                <a:gd name="T95" fmla="*/ 50 h 338"/>
                <a:gd name="T96" fmla="*/ 58 w 340"/>
                <a:gd name="T97" fmla="*/ 40 h 338"/>
                <a:gd name="T98" fmla="*/ 70 w 340"/>
                <a:gd name="T99" fmla="*/ 32 h 338"/>
                <a:gd name="T100" fmla="*/ 94 w 340"/>
                <a:gd name="T101" fmla="*/ 18 h 338"/>
                <a:gd name="T102" fmla="*/ 122 w 340"/>
                <a:gd name="T103" fmla="*/ 8 h 338"/>
                <a:gd name="T104" fmla="*/ 150 w 340"/>
                <a:gd name="T105" fmla="*/ 2 h 338"/>
                <a:gd name="T106" fmla="*/ 150 w 340"/>
                <a:gd name="T107" fmla="*/ 2 h 338"/>
                <a:gd name="T108" fmla="*/ 172 w 340"/>
                <a:gd name="T109" fmla="*/ 0 h 338"/>
                <a:gd name="T110" fmla="*/ 192 w 340"/>
                <a:gd name="T111" fmla="*/ 2 h 338"/>
                <a:gd name="T112" fmla="*/ 212 w 340"/>
                <a:gd name="T113" fmla="*/ 6 h 338"/>
                <a:gd name="T114" fmla="*/ 232 w 340"/>
                <a:gd name="T115" fmla="*/ 12 h 338"/>
                <a:gd name="T116" fmla="*/ 248 w 340"/>
                <a:gd name="T117" fmla="*/ 18 h 338"/>
                <a:gd name="T118" fmla="*/ 264 w 340"/>
                <a:gd name="T119" fmla="*/ 28 h 338"/>
                <a:gd name="T120" fmla="*/ 278 w 340"/>
                <a:gd name="T121" fmla="*/ 36 h 338"/>
                <a:gd name="T122" fmla="*/ 290 w 340"/>
                <a:gd name="T123" fmla="*/ 48 h 338"/>
                <a:gd name="T124" fmla="*/ 290 w 340"/>
                <a:gd name="T125" fmla="*/ 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0" h="338">
                  <a:moveTo>
                    <a:pt x="290" y="48"/>
                  </a:moveTo>
                  <a:lnTo>
                    <a:pt x="290" y="48"/>
                  </a:lnTo>
                  <a:lnTo>
                    <a:pt x="306" y="64"/>
                  </a:lnTo>
                  <a:lnTo>
                    <a:pt x="318" y="86"/>
                  </a:lnTo>
                  <a:lnTo>
                    <a:pt x="328" y="110"/>
                  </a:lnTo>
                  <a:lnTo>
                    <a:pt x="336" y="138"/>
                  </a:lnTo>
                  <a:lnTo>
                    <a:pt x="340" y="166"/>
                  </a:lnTo>
                  <a:lnTo>
                    <a:pt x="338" y="196"/>
                  </a:lnTo>
                  <a:lnTo>
                    <a:pt x="336" y="210"/>
                  </a:lnTo>
                  <a:lnTo>
                    <a:pt x="334" y="224"/>
                  </a:lnTo>
                  <a:lnTo>
                    <a:pt x="330" y="238"/>
                  </a:lnTo>
                  <a:lnTo>
                    <a:pt x="324" y="250"/>
                  </a:lnTo>
                  <a:lnTo>
                    <a:pt x="324" y="250"/>
                  </a:lnTo>
                  <a:lnTo>
                    <a:pt x="316" y="264"/>
                  </a:lnTo>
                  <a:lnTo>
                    <a:pt x="306" y="276"/>
                  </a:lnTo>
                  <a:lnTo>
                    <a:pt x="298" y="288"/>
                  </a:lnTo>
                  <a:lnTo>
                    <a:pt x="286" y="298"/>
                  </a:lnTo>
                  <a:lnTo>
                    <a:pt x="276" y="308"/>
                  </a:lnTo>
                  <a:lnTo>
                    <a:pt x="264" y="314"/>
                  </a:lnTo>
                  <a:lnTo>
                    <a:pt x="250" y="322"/>
                  </a:lnTo>
                  <a:lnTo>
                    <a:pt x="238" y="328"/>
                  </a:lnTo>
                  <a:lnTo>
                    <a:pt x="210" y="336"/>
                  </a:lnTo>
                  <a:lnTo>
                    <a:pt x="182" y="338"/>
                  </a:lnTo>
                  <a:lnTo>
                    <a:pt x="154" y="338"/>
                  </a:lnTo>
                  <a:lnTo>
                    <a:pt x="126" y="334"/>
                  </a:lnTo>
                  <a:lnTo>
                    <a:pt x="100" y="324"/>
                  </a:lnTo>
                  <a:lnTo>
                    <a:pt x="74" y="312"/>
                  </a:lnTo>
                  <a:lnTo>
                    <a:pt x="62" y="304"/>
                  </a:lnTo>
                  <a:lnTo>
                    <a:pt x="52" y="294"/>
                  </a:lnTo>
                  <a:lnTo>
                    <a:pt x="42" y="284"/>
                  </a:lnTo>
                  <a:lnTo>
                    <a:pt x="32" y="274"/>
                  </a:lnTo>
                  <a:lnTo>
                    <a:pt x="24" y="262"/>
                  </a:lnTo>
                  <a:lnTo>
                    <a:pt x="18" y="250"/>
                  </a:lnTo>
                  <a:lnTo>
                    <a:pt x="12" y="236"/>
                  </a:lnTo>
                  <a:lnTo>
                    <a:pt x="6" y="222"/>
                  </a:lnTo>
                  <a:lnTo>
                    <a:pt x="2" y="206"/>
                  </a:lnTo>
                  <a:lnTo>
                    <a:pt x="0" y="190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40"/>
                  </a:lnTo>
                  <a:lnTo>
                    <a:pt x="6" y="124"/>
                  </a:lnTo>
                  <a:lnTo>
                    <a:pt x="10" y="110"/>
                  </a:lnTo>
                  <a:lnTo>
                    <a:pt x="16" y="96"/>
                  </a:lnTo>
                  <a:lnTo>
                    <a:pt x="22" y="84"/>
                  </a:lnTo>
                  <a:lnTo>
                    <a:pt x="30" y="72"/>
                  </a:lnTo>
                  <a:lnTo>
                    <a:pt x="38" y="60"/>
                  </a:lnTo>
                  <a:lnTo>
                    <a:pt x="48" y="50"/>
                  </a:lnTo>
                  <a:lnTo>
                    <a:pt x="58" y="40"/>
                  </a:lnTo>
                  <a:lnTo>
                    <a:pt x="70" y="32"/>
                  </a:lnTo>
                  <a:lnTo>
                    <a:pt x="94" y="18"/>
                  </a:lnTo>
                  <a:lnTo>
                    <a:pt x="122" y="8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72" y="0"/>
                  </a:lnTo>
                  <a:lnTo>
                    <a:pt x="192" y="2"/>
                  </a:lnTo>
                  <a:lnTo>
                    <a:pt x="212" y="6"/>
                  </a:lnTo>
                  <a:lnTo>
                    <a:pt x="232" y="12"/>
                  </a:lnTo>
                  <a:lnTo>
                    <a:pt x="248" y="18"/>
                  </a:lnTo>
                  <a:lnTo>
                    <a:pt x="264" y="28"/>
                  </a:lnTo>
                  <a:lnTo>
                    <a:pt x="278" y="36"/>
                  </a:lnTo>
                  <a:lnTo>
                    <a:pt x="290" y="48"/>
                  </a:lnTo>
                  <a:lnTo>
                    <a:pt x="29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lowchart: Extract 61"/>
          <p:cNvSpPr/>
          <p:nvPr/>
        </p:nvSpPr>
        <p:spPr>
          <a:xfrm rot="5400000">
            <a:off x="3538147" y="2857571"/>
            <a:ext cx="578780" cy="409168"/>
          </a:xfrm>
          <a:prstGeom prst="flowChartExtract">
            <a:avLst/>
          </a:prstGeom>
          <a:solidFill>
            <a:srgbClr val="A5CD3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lowchart: Extract 62"/>
          <p:cNvSpPr/>
          <p:nvPr/>
        </p:nvSpPr>
        <p:spPr>
          <a:xfrm rot="5400000">
            <a:off x="5065226" y="2874163"/>
            <a:ext cx="578780" cy="409168"/>
          </a:xfrm>
          <a:prstGeom prst="flowChartExtract">
            <a:avLst/>
          </a:prstGeom>
          <a:solidFill>
            <a:srgbClr val="A5CD3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Flowchart: Extract 63"/>
          <p:cNvSpPr/>
          <p:nvPr/>
        </p:nvSpPr>
        <p:spPr>
          <a:xfrm rot="5400000">
            <a:off x="6672907" y="2856542"/>
            <a:ext cx="578780" cy="409168"/>
          </a:xfrm>
          <a:prstGeom prst="flowChartExtract">
            <a:avLst/>
          </a:prstGeom>
          <a:solidFill>
            <a:srgbClr val="A5CD3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 52"/>
          <p:cNvSpPr/>
          <p:nvPr/>
        </p:nvSpPr>
        <p:spPr>
          <a:xfrm>
            <a:off x="2153339" y="333599"/>
            <a:ext cx="4575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iConnect Workflow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3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388" y="0"/>
            <a:ext cx="9128763" cy="1457829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w4_Pag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9323"/>
            <a:ext cx="3024974" cy="3914761"/>
          </a:xfrm>
          <a:prstGeom prst="rect">
            <a:avLst/>
          </a:prstGeom>
          <a:noFill/>
          <a:ln w="9525" algn="in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3" descr="I-9_Page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6" y="1730237"/>
            <a:ext cx="3024974" cy="3913260"/>
          </a:xfrm>
          <a:prstGeom prst="rect">
            <a:avLst/>
          </a:prstGeom>
          <a:noFill/>
          <a:ln w="9525" algn="in">
            <a:solidFill>
              <a:srgbClr val="D9D9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388" y="0"/>
            <a:ext cx="9128763" cy="99753"/>
          </a:xfrm>
          <a:prstGeom prst="rect">
            <a:avLst/>
          </a:prstGeom>
          <a:gradFill flip="none" rotWithShape="1">
            <a:gsLst>
              <a:gs pos="0">
                <a:srgbClr val="0071BC"/>
              </a:gs>
              <a:gs pos="100000">
                <a:srgbClr val="A5CD3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116378" cy="64977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" y="5817914"/>
            <a:ext cx="3887766" cy="369430"/>
          </a:xfrm>
          <a:prstGeom prst="roundRect">
            <a:avLst/>
          </a:pr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5580" y="5890645"/>
            <a:ext cx="3733800" cy="225089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  <a:latin typeface="Rockwell" panose="02060603020205020403" pitchFamily="18" charset="0"/>
                <a:cs typeface="Arial" pitchFamily="34" charset="0"/>
              </a:rPr>
              <a:t>Secure Electronic Signature</a:t>
            </a:r>
            <a:endParaRPr lang="en-US" altLang="en-US" sz="1600" dirty="0">
              <a:solidFill>
                <a:schemeClr val="tx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5332612" y="6333432"/>
            <a:ext cx="3810000" cy="541193"/>
          </a:xfrm>
          <a:custGeom>
            <a:avLst/>
            <a:gdLst>
              <a:gd name="connsiteX0" fmla="*/ 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0 w 3810000"/>
              <a:gd name="connsiteY4" fmla="*/ 0 h 541193"/>
              <a:gd name="connsiteX0" fmla="*/ 247650 w 3810000"/>
              <a:gd name="connsiteY0" fmla="*/ 0 h 541193"/>
              <a:gd name="connsiteX1" fmla="*/ 3810000 w 3810000"/>
              <a:gd name="connsiteY1" fmla="*/ 0 h 541193"/>
              <a:gd name="connsiteX2" fmla="*/ 3810000 w 3810000"/>
              <a:gd name="connsiteY2" fmla="*/ 541193 h 541193"/>
              <a:gd name="connsiteX3" fmla="*/ 0 w 3810000"/>
              <a:gd name="connsiteY3" fmla="*/ 541193 h 541193"/>
              <a:gd name="connsiteX4" fmla="*/ 247650 w 3810000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41193">
                <a:moveTo>
                  <a:pt x="247650" y="0"/>
                </a:moveTo>
                <a:lnTo>
                  <a:pt x="3810000" y="0"/>
                </a:lnTo>
                <a:lnTo>
                  <a:pt x="3810000" y="541193"/>
                </a:lnTo>
                <a:lnTo>
                  <a:pt x="0" y="541193"/>
                </a:lnTo>
                <a:lnTo>
                  <a:pt x="247650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/>
          <p:nvPr/>
        </p:nvSpPr>
        <p:spPr>
          <a:xfrm>
            <a:off x="0" y="6366597"/>
            <a:ext cx="5576807" cy="541193"/>
          </a:xfrm>
          <a:custGeom>
            <a:avLst/>
            <a:gdLst>
              <a:gd name="connsiteX0" fmla="*/ 0 w 5334000"/>
              <a:gd name="connsiteY0" fmla="*/ 0 h 541193"/>
              <a:gd name="connsiteX1" fmla="*/ 5334000 w 5334000"/>
              <a:gd name="connsiteY1" fmla="*/ 0 h 541193"/>
              <a:gd name="connsiteX2" fmla="*/ 5334000 w 5334000"/>
              <a:gd name="connsiteY2" fmla="*/ 541193 h 541193"/>
              <a:gd name="connsiteX3" fmla="*/ 0 w 5334000"/>
              <a:gd name="connsiteY3" fmla="*/ 541193 h 541193"/>
              <a:gd name="connsiteX4" fmla="*/ 0 w 5334000"/>
              <a:gd name="connsiteY4" fmla="*/ 0 h 541193"/>
              <a:gd name="connsiteX0" fmla="*/ 0 w 5576807"/>
              <a:gd name="connsiteY0" fmla="*/ 0 h 541193"/>
              <a:gd name="connsiteX1" fmla="*/ 5576807 w 5576807"/>
              <a:gd name="connsiteY1" fmla="*/ 0 h 541193"/>
              <a:gd name="connsiteX2" fmla="*/ 5334000 w 5576807"/>
              <a:gd name="connsiteY2" fmla="*/ 541193 h 541193"/>
              <a:gd name="connsiteX3" fmla="*/ 0 w 5576807"/>
              <a:gd name="connsiteY3" fmla="*/ 541193 h 541193"/>
              <a:gd name="connsiteX4" fmla="*/ 0 w 5576807"/>
              <a:gd name="connsiteY4" fmla="*/ 0 h 54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807" h="541193">
                <a:moveTo>
                  <a:pt x="0" y="0"/>
                </a:moveTo>
                <a:lnTo>
                  <a:pt x="5576807" y="0"/>
                </a:lnTo>
                <a:lnTo>
                  <a:pt x="5334000" y="541193"/>
                </a:lnTo>
                <a:lnTo>
                  <a:pt x="0" y="541193"/>
                </a:lnTo>
                <a:lnTo>
                  <a:pt x="0" y="0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69531" y="642387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8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1000" y="1878039"/>
            <a:ext cx="4724400" cy="3765458"/>
          </a:xfrm>
          <a:prstGeom prst="roundRect">
            <a:avLst>
              <a:gd name="adj" fmla="val 2800"/>
            </a:avLst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43400" y="2021462"/>
            <a:ext cx="4572000" cy="30194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Create a positive new hire experience with iConnect.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Manage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all </a:t>
            </a: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new hire paperwork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online in the Secure Applicant Portal. </a:t>
            </a:r>
            <a:endParaRPr lang="en-US" sz="2800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iConnect </a:t>
            </a:r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includes I9s, W4s, and State Tax Forms.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295" y="333599"/>
            <a:ext cx="7443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iConnect Employee Onboarding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2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399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iRecruit New Look Dashboard 2016</vt:lpstr>
      <vt:lpstr>Smartphone 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Linzi Strong</dc:creator>
  <cp:lastModifiedBy>MValerio</cp:lastModifiedBy>
  <cp:revision>64</cp:revision>
  <dcterms:created xsi:type="dcterms:W3CDTF">2006-08-16T00:00:00Z</dcterms:created>
  <dcterms:modified xsi:type="dcterms:W3CDTF">2016-12-06T21:22:02Z</dcterms:modified>
</cp:coreProperties>
</file>